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 id="2147483778" r:id="rId11"/>
    <p:sldMasterId id="2147483791" r:id="rId12"/>
  </p:sldMasterIdLst>
  <p:notesMasterIdLst>
    <p:notesMasterId r:id="rId44"/>
  </p:notes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DD1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15" autoAdjust="0"/>
    <p:restoredTop sz="94694"/>
  </p:normalViewPr>
  <p:slideViewPr>
    <p:cSldViewPr snapToGrid="0" snapToObjects="1">
      <p:cViewPr varScale="1">
        <p:scale>
          <a:sx n="108" d="100"/>
          <a:sy n="108" d="100"/>
        </p:scale>
        <p:origin x="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viewProps" Target="viewProps.xml"/><Relationship Id="rId20" Type="http://schemas.openxmlformats.org/officeDocument/2006/relationships/slide" Target="slides/slide8.xml"/><Relationship Id="rId41" Type="http://schemas.openxmlformats.org/officeDocument/2006/relationships/slide" Target="slides/slide2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ea typeface="DejaVu Sans"/>
              </a:defRPr>
            </a:pPr>
            <a:r>
              <a:rPr lang="en-US" sz="1400" b="0" strike="noStrike" spc="-1">
                <a:solidFill>
                  <a:srgbClr val="595959"/>
                </a:solidFill>
                <a:latin typeface="Gulim"/>
                <a:ea typeface="DejaVu Sans"/>
              </a:rPr>
              <a:t>Professional Movers vs. DIY Moving: 
Short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130</c:v>
                </c:pt>
                <c:pt idx="1">
                  <c:v>130</c:v>
                </c:pt>
                <c:pt idx="2">
                  <c:v>140</c:v>
                </c:pt>
                <c:pt idx="3">
                  <c:v>165</c:v>
                </c:pt>
              </c:numCache>
            </c:numRef>
          </c:val>
          <c:extLst>
            <c:ext xmlns:c16="http://schemas.microsoft.com/office/drawing/2014/chart" uri="{C3380CC4-5D6E-409C-BE32-E72D297353CC}">
              <c16:uniqueId val="{00000000-BD69-7146-B563-18BD2817D88C}"/>
            </c:ext>
          </c:extLst>
        </c:ser>
        <c:ser>
          <c:idx val="1"/>
          <c:order val="1"/>
          <c:tx>
            <c:strRef>
              <c:f>label 1</c:f>
              <c:strCache>
                <c:ptCount val="1"/>
                <c:pt idx="0">
                  <c:v>Estimated Cost of Professional Movers (50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483.33333333333297</c:v>
                </c:pt>
                <c:pt idx="1">
                  <c:v>583.33333333333303</c:v>
                </c:pt>
                <c:pt idx="2">
                  <c:v>1175</c:v>
                </c:pt>
                <c:pt idx="3">
                  <c:v>1766.6666666666699</c:v>
                </c:pt>
              </c:numCache>
            </c:numRef>
          </c:val>
          <c:extLst>
            <c:ext xmlns:c16="http://schemas.microsoft.com/office/drawing/2014/chart" uri="{C3380CC4-5D6E-409C-BE32-E72D297353CC}">
              <c16:uniqueId val="{00000001-BD69-7146-B563-18BD2817D88C}"/>
            </c:ext>
          </c:extLst>
        </c:ser>
        <c:dLbls>
          <c:showLegendKey val="0"/>
          <c:showVal val="0"/>
          <c:showCatName val="0"/>
          <c:showSerName val="0"/>
          <c:showPercent val="0"/>
          <c:showBubbleSize val="0"/>
        </c:dLbls>
        <c:gapWidth val="219"/>
        <c:overlap val="-27"/>
        <c:axId val="43409647"/>
        <c:axId val="608649"/>
      </c:barChart>
      <c:catAx>
        <c:axId val="43409647"/>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ea typeface="DejaVu Sans"/>
              </a:defRPr>
            </a:pPr>
            <a:endParaRPr lang="en-US"/>
          </a:p>
        </c:txPr>
        <c:crossAx val="608649"/>
        <c:crosses val="autoZero"/>
        <c:auto val="1"/>
        <c:lblAlgn val="ctr"/>
        <c:lblOffset val="100"/>
        <c:noMultiLvlLbl val="0"/>
      </c:catAx>
      <c:valAx>
        <c:axId val="608649"/>
        <c:scaling>
          <c:orientation val="minMax"/>
          <c:max val="2000"/>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ea typeface="DejaVu Sans"/>
              </a:defRPr>
            </a:pPr>
            <a:endParaRPr lang="en-US"/>
          </a:p>
        </c:txPr>
        <c:crossAx val="43409647"/>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ea typeface="DejaVu Sans"/>
              </a:defRPr>
            </a:pPr>
            <a:r>
              <a:rPr lang="en-US" sz="1400" b="0" strike="noStrike" spc="-1">
                <a:solidFill>
                  <a:srgbClr val="595959"/>
                </a:solidFill>
                <a:latin typeface="Gulim"/>
                <a:ea typeface="DejaVu Sans"/>
              </a:rPr>
              <a:t>Professional Movers vs. DIY Moving: Long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(450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710</c:v>
                </c:pt>
                <c:pt idx="1">
                  <c:v>750</c:v>
                </c:pt>
                <c:pt idx="2">
                  <c:v>800</c:v>
                </c:pt>
                <c:pt idx="3">
                  <c:v>915</c:v>
                </c:pt>
              </c:numCache>
            </c:numRef>
          </c:val>
          <c:extLst>
            <c:ext xmlns:c16="http://schemas.microsoft.com/office/drawing/2014/chart" uri="{C3380CC4-5D6E-409C-BE32-E72D297353CC}">
              <c16:uniqueId val="{00000000-66DE-0246-97C3-8C019382545D}"/>
            </c:ext>
          </c:extLst>
        </c:ser>
        <c:ser>
          <c:idx val="1"/>
          <c:order val="1"/>
          <c:tx>
            <c:strRef>
              <c:f>label 1</c:f>
              <c:strCache>
                <c:ptCount val="1"/>
                <c:pt idx="0">
                  <c:v>Estimated Cost of Professional Movers (500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2332</c:v>
                </c:pt>
                <c:pt idx="1">
                  <c:v>2507</c:v>
                </c:pt>
                <c:pt idx="2">
                  <c:v>4106.5</c:v>
                </c:pt>
                <c:pt idx="3">
                  <c:v>5568.5</c:v>
                </c:pt>
              </c:numCache>
            </c:numRef>
          </c:val>
          <c:extLst>
            <c:ext xmlns:c16="http://schemas.microsoft.com/office/drawing/2014/chart" uri="{C3380CC4-5D6E-409C-BE32-E72D297353CC}">
              <c16:uniqueId val="{00000001-66DE-0246-97C3-8C019382545D}"/>
            </c:ext>
          </c:extLst>
        </c:ser>
        <c:dLbls>
          <c:showLegendKey val="0"/>
          <c:showVal val="0"/>
          <c:showCatName val="0"/>
          <c:showSerName val="0"/>
          <c:showPercent val="0"/>
          <c:showBubbleSize val="0"/>
        </c:dLbls>
        <c:gapWidth val="219"/>
        <c:overlap val="-27"/>
        <c:axId val="64460939"/>
        <c:axId val="81738220"/>
      </c:barChart>
      <c:catAx>
        <c:axId val="64460939"/>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ea typeface="DejaVu Sans"/>
              </a:defRPr>
            </a:pPr>
            <a:endParaRPr lang="en-US"/>
          </a:p>
        </c:txPr>
        <c:crossAx val="81738220"/>
        <c:crosses val="autoZero"/>
        <c:auto val="1"/>
        <c:lblAlgn val="ctr"/>
        <c:lblOffset val="100"/>
        <c:noMultiLvlLbl val="0"/>
      </c:catAx>
      <c:valAx>
        <c:axId val="81738220"/>
        <c:scaling>
          <c:orientation val="minMax"/>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ea typeface="DejaVu Sans"/>
              </a:defRPr>
            </a:pPr>
            <a:endParaRPr lang="en-US"/>
          </a:p>
        </c:txPr>
        <c:crossAx val="64460939"/>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pieChart>
        <c:varyColors val="1"/>
        <c:ser>
          <c:idx val="0"/>
          <c:order val="0"/>
          <c:tx>
            <c:strRef>
              <c:f>label 0</c:f>
              <c:strCache>
                <c:ptCount val="1"/>
                <c:pt idx="0">
                  <c:v>Movers</c:v>
                </c:pt>
              </c:strCache>
            </c:strRef>
          </c:tx>
          <c:spPr>
            <a:solidFill>
              <a:srgbClr val="4472C4"/>
            </a:solidFill>
            <a:ln>
              <a:noFill/>
            </a:ln>
          </c:spPr>
          <c:explosion val="2"/>
          <c:dPt>
            <c:idx val="0"/>
            <c:bubble3D val="0"/>
            <c:spPr>
              <a:solidFill>
                <a:srgbClr val="4472C4"/>
              </a:solidFill>
              <a:ln w="19080">
                <a:solidFill>
                  <a:srgbClr val="FFFFFF"/>
                </a:solidFill>
                <a:round/>
              </a:ln>
            </c:spPr>
            <c:extLst>
              <c:ext xmlns:c16="http://schemas.microsoft.com/office/drawing/2014/chart" uri="{C3380CC4-5D6E-409C-BE32-E72D297353CC}">
                <c16:uniqueId val="{00000001-1977-E343-ACA2-8CD154A82BC0}"/>
              </c:ext>
            </c:extLst>
          </c:dPt>
          <c:dPt>
            <c:idx val="1"/>
            <c:bubble3D val="0"/>
            <c:spPr>
              <a:solidFill>
                <a:srgbClr val="ED7D31"/>
              </a:solidFill>
              <a:ln w="19080">
                <a:solidFill>
                  <a:srgbClr val="FFFFFF"/>
                </a:solidFill>
                <a:round/>
              </a:ln>
            </c:spPr>
            <c:extLst>
              <c:ext xmlns:c16="http://schemas.microsoft.com/office/drawing/2014/chart" uri="{C3380CC4-5D6E-409C-BE32-E72D297353CC}">
                <c16:uniqueId val="{00000003-1977-E343-ACA2-8CD154A82BC0}"/>
              </c:ext>
            </c:extLst>
          </c:dPt>
          <c:dLbls>
            <c:dLbl>
              <c:idx val="0"/>
              <c:numFmt formatCode="0.00%" sourceLinked="0"/>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1-1977-E343-ACA2-8CD154A82BC0}"/>
                </c:ext>
              </c:extLst>
            </c:dLbl>
            <c:dLbl>
              <c:idx val="1"/>
              <c:numFmt formatCode="0.00%" sourceLinked="0"/>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3-1977-E343-ACA2-8CD154A82BC0}"/>
                </c:ext>
              </c:extLst>
            </c:dLbl>
            <c:numFmt formatCode="0.00%" sourceLinked="0"/>
            <c:spPr>
              <a:noFill/>
              <a:ln>
                <a:noFill/>
              </a:ln>
              <a:effectLst/>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separator>
</c:separator>
            <c:showLeaderLines val="0"/>
            <c:extLst>
              <c:ext xmlns:c15="http://schemas.microsoft.com/office/drawing/2012/chart" uri="{CE6537A1-D6FC-4f65-9D91-7224C49458BB}"/>
            </c:extLst>
          </c:dLbls>
          <c:cat>
            <c:strRef>
              <c:f>categories</c:f>
              <c:strCache>
                <c:ptCount val="2"/>
                <c:pt idx="0">
                  <c:v>DIY Move</c:v>
                </c:pt>
                <c:pt idx="1">
                  <c:v>Move With Professionals</c:v>
                </c:pt>
              </c:strCache>
            </c:strRef>
          </c:cat>
          <c:val>
            <c:numRef>
              <c:f>0</c:f>
              <c:numCache>
                <c:formatCode>General</c:formatCode>
                <c:ptCount val="2"/>
                <c:pt idx="0">
                  <c:v>0.78300000000000003</c:v>
                </c:pt>
                <c:pt idx="1">
                  <c:v>0.217</c:v>
                </c:pt>
              </c:numCache>
            </c:numRef>
          </c:val>
          <c:extLst>
            <c:ext xmlns:c16="http://schemas.microsoft.com/office/drawing/2014/chart" uri="{C3380CC4-5D6E-409C-BE32-E72D297353CC}">
              <c16:uniqueId val="{00000004-1977-E343-ACA2-8CD154A82BC0}"/>
            </c:ext>
          </c:extLst>
        </c:ser>
        <c:dLbls>
          <c:showLegendKey val="0"/>
          <c:showVal val="0"/>
          <c:showCatName val="0"/>
          <c:showSerName val="0"/>
          <c:showPercent val="0"/>
          <c:showBubbleSize val="0"/>
          <c:showLeaderLines val="0"/>
        </c:dLbls>
        <c:firstSliceAng val="0"/>
      </c:pieChart>
      <c:spPr>
        <a:noFill/>
        <a:ln>
          <a:noFill/>
        </a:ln>
      </c:spPr>
    </c:plotArea>
    <c:legend>
      <c:legendPos val="b"/>
      <c:overlay val="0"/>
      <c:spPr>
        <a:noFill/>
        <a:ln>
          <a:noFill/>
        </a:ln>
      </c:spPr>
      <c:txPr>
        <a:bodyPr/>
        <a:lstStyle/>
        <a:p>
          <a:pPr>
            <a:defRPr sz="1197"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49" name="PlaceHolder 1"/>
          <p:cNvSpPr>
            <a:spLocks noGrp="1" noRot="1" noChangeAspect="1"/>
          </p:cNvSpPr>
          <p:nvPr>
            <p:ph type="sldImg"/>
          </p:nvPr>
        </p:nvSpPr>
        <p:spPr>
          <a:xfrm>
            <a:off x="625475" y="803275"/>
            <a:ext cx="7037388" cy="3959225"/>
          </a:xfrm>
          <a:prstGeom prst="rect">
            <a:avLst/>
          </a:prstGeom>
        </p:spPr>
        <p:txBody>
          <a:bodyPr lIns="0" tIns="0" rIns="0" bIns="0" anchor="ctr">
            <a:noAutofit/>
          </a:bodyPr>
          <a:lstStyle/>
          <a:p>
            <a:r>
              <a:rPr lang="en-US" sz="1900" b="0" strike="noStrike" spc="-1">
                <a:solidFill>
                  <a:srgbClr val="FFFFFF"/>
                </a:solidFill>
                <a:latin typeface="Gulim"/>
              </a:rPr>
              <a:t>Click to move the slide</a:t>
            </a:r>
          </a:p>
        </p:txBody>
      </p:sp>
      <p:sp>
        <p:nvSpPr>
          <p:cNvPr id="550" name="PlaceHolder 2"/>
          <p:cNvSpPr>
            <a:spLocks noGrp="1"/>
          </p:cNvSpPr>
          <p:nvPr>
            <p:ph type="body"/>
          </p:nvPr>
        </p:nvSpPr>
        <p:spPr>
          <a:xfrm>
            <a:off x="829056" y="5016438"/>
            <a:ext cx="6632064" cy="4752216"/>
          </a:xfrm>
          <a:prstGeom prst="rect">
            <a:avLst/>
          </a:prstGeom>
        </p:spPr>
        <p:txBody>
          <a:bodyPr lIns="0" tIns="0" rIns="0" bIns="0">
            <a:noAutofit/>
          </a:bodyPr>
          <a:lstStyle/>
          <a:p>
            <a:r>
              <a:rPr lang="en-US" sz="2100" b="0" strike="noStrike" spc="-1">
                <a:latin typeface="Arial"/>
              </a:rPr>
              <a:t>Click to edit the notes format</a:t>
            </a:r>
          </a:p>
        </p:txBody>
      </p:sp>
      <p:sp>
        <p:nvSpPr>
          <p:cNvPr id="551" name="PlaceHolder 3"/>
          <p:cNvSpPr>
            <a:spLocks noGrp="1"/>
          </p:cNvSpPr>
          <p:nvPr>
            <p:ph type="hdr"/>
          </p:nvPr>
        </p:nvSpPr>
        <p:spPr>
          <a:xfrm>
            <a:off x="0" y="0"/>
            <a:ext cx="3597696" cy="527688"/>
          </a:xfrm>
          <a:prstGeom prst="rect">
            <a:avLst/>
          </a:prstGeom>
        </p:spPr>
        <p:txBody>
          <a:bodyPr lIns="0" tIns="0" rIns="0" bIns="0">
            <a:noAutofit/>
          </a:bodyPr>
          <a:lstStyle/>
          <a:p>
            <a:r>
              <a:rPr lang="en-US" sz="1500" b="0" strike="noStrike" spc="-1">
                <a:latin typeface="Times New Roman"/>
              </a:rPr>
              <a:t>&lt;header&gt;</a:t>
            </a:r>
          </a:p>
        </p:txBody>
      </p:sp>
      <p:sp>
        <p:nvSpPr>
          <p:cNvPr id="552" name="PlaceHolder 4"/>
          <p:cNvSpPr>
            <a:spLocks noGrp="1"/>
          </p:cNvSpPr>
          <p:nvPr>
            <p:ph type="dt"/>
          </p:nvPr>
        </p:nvSpPr>
        <p:spPr>
          <a:xfrm>
            <a:off x="4692480" y="0"/>
            <a:ext cx="3597696" cy="527688"/>
          </a:xfrm>
          <a:prstGeom prst="rect">
            <a:avLst/>
          </a:prstGeom>
        </p:spPr>
        <p:txBody>
          <a:bodyPr lIns="0" tIns="0" rIns="0" bIns="0">
            <a:noAutofit/>
          </a:bodyPr>
          <a:lstStyle/>
          <a:p>
            <a:pPr algn="r"/>
            <a:r>
              <a:rPr lang="en-US" sz="1500" b="0" strike="noStrike" spc="-1">
                <a:latin typeface="Times New Roman"/>
              </a:rPr>
              <a:t>&lt;date/time&gt;</a:t>
            </a:r>
          </a:p>
        </p:txBody>
      </p:sp>
      <p:sp>
        <p:nvSpPr>
          <p:cNvPr id="553" name="PlaceHolder 5"/>
          <p:cNvSpPr>
            <a:spLocks noGrp="1"/>
          </p:cNvSpPr>
          <p:nvPr>
            <p:ph type="ftr"/>
          </p:nvPr>
        </p:nvSpPr>
        <p:spPr>
          <a:xfrm>
            <a:off x="0" y="10033254"/>
            <a:ext cx="3597696" cy="527688"/>
          </a:xfrm>
          <a:prstGeom prst="rect">
            <a:avLst/>
          </a:prstGeom>
        </p:spPr>
        <p:txBody>
          <a:bodyPr lIns="0" tIns="0" rIns="0" bIns="0" anchor="b">
            <a:noAutofit/>
          </a:bodyPr>
          <a:lstStyle/>
          <a:p>
            <a:r>
              <a:rPr lang="en-US" sz="1500" b="0" strike="noStrike" spc="-1">
                <a:latin typeface="Times New Roman"/>
              </a:rPr>
              <a:t>&lt;footer&gt;</a:t>
            </a:r>
          </a:p>
        </p:txBody>
      </p:sp>
      <p:sp>
        <p:nvSpPr>
          <p:cNvPr id="554" name="PlaceHolder 6"/>
          <p:cNvSpPr>
            <a:spLocks noGrp="1"/>
          </p:cNvSpPr>
          <p:nvPr>
            <p:ph type="sldNum"/>
          </p:nvPr>
        </p:nvSpPr>
        <p:spPr>
          <a:xfrm>
            <a:off x="4692480" y="10033254"/>
            <a:ext cx="3597696" cy="527688"/>
          </a:xfrm>
          <a:prstGeom prst="rect">
            <a:avLst/>
          </a:prstGeom>
        </p:spPr>
        <p:txBody>
          <a:bodyPr lIns="0" tIns="0" rIns="0" bIns="0" anchor="b">
            <a:noAutofit/>
          </a:bodyPr>
          <a:lstStyle/>
          <a:p>
            <a:pPr algn="r"/>
            <a:fld id="{F1B26D54-31BF-4924-8A8B-CA675A3966B9}" type="slidenum">
              <a:rPr lang="en-US" sz="1500" b="0" strike="noStrike" spc="-1">
                <a:latin typeface="Times New Roman"/>
              </a:rPr>
              <a:t>‹#›</a:t>
            </a:fld>
            <a:endParaRPr lang="en-US" sz="15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AE5AE4B-D145-4D78-9B84-3A926FB83D23}" type="slidenum">
              <a:rPr lang="en-US" sz="1900" spc="-1">
                <a:solidFill>
                  <a:srgbClr val="000000"/>
                </a:solidFill>
              </a:rPr>
              <a:t>1</a:t>
            </a:fld>
            <a:endParaRPr lang="en-US" sz="1900" spc="-1">
              <a:latin typeface="Times New Roman"/>
            </a:endParaRPr>
          </a:p>
        </p:txBody>
      </p:sp>
      <p:sp>
        <p:nvSpPr>
          <p:cNvPr id="823" name="TextShape 2"/>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
        <p:nvSpPr>
          <p:cNvPr id="824" name="PlaceHolder 3"/>
          <p:cNvSpPr>
            <a:spLocks noGrp="1" noRot="1" noChangeAspect="1"/>
          </p:cNvSpPr>
          <p:nvPr>
            <p:ph type="sldImg"/>
          </p:nvPr>
        </p:nvSpPr>
        <p:spPr>
          <a:xfrm>
            <a:off x="55563" y="519113"/>
            <a:ext cx="7121525" cy="4005262"/>
          </a:xfrm>
          <a:prstGeom prst="rect">
            <a:avLst/>
          </a:pr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545098C4-3E47-4B37-B8F2-91F29C5E14C4}" type="slidenum">
              <a:rPr lang="en-US" sz="1300" spc="-1">
                <a:solidFill>
                  <a:srgbClr val="000000"/>
                </a:solidFill>
                <a:latin typeface="Times New Roman"/>
              </a:rPr>
              <a:t>10</a:t>
            </a:fld>
            <a:endParaRPr lang="en-US" sz="1300" spc="-1">
              <a:latin typeface="Arial"/>
            </a:endParaRPr>
          </a:p>
        </p:txBody>
      </p:sp>
      <p:sp>
        <p:nvSpPr>
          <p:cNvPr id="850"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1"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E8F3A848-5841-4BE7-B3BB-1C846D4A325D}" type="slidenum">
              <a:rPr lang="en-US" sz="1300" spc="-1">
                <a:solidFill>
                  <a:srgbClr val="000000"/>
                </a:solidFill>
                <a:latin typeface="Times New Roman"/>
              </a:rPr>
              <a:t>11</a:t>
            </a:fld>
            <a:endParaRPr lang="en-US" sz="1300" spc="-1">
              <a:latin typeface="Arial"/>
            </a:endParaRPr>
          </a:p>
        </p:txBody>
      </p:sp>
      <p:sp>
        <p:nvSpPr>
          <p:cNvPr id="853"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4"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C3684F14-F7B4-4035-BDA6-876BCF5F23EC}" type="slidenum">
              <a:rPr lang="en-US" sz="1300" spc="-1">
                <a:solidFill>
                  <a:srgbClr val="000000"/>
                </a:solidFill>
                <a:latin typeface="Times New Roman"/>
              </a:rPr>
              <a:t>12</a:t>
            </a:fld>
            <a:endParaRPr lang="en-US" sz="1300" spc="-1">
              <a:latin typeface="Arial"/>
            </a:endParaRPr>
          </a:p>
        </p:txBody>
      </p:sp>
      <p:sp>
        <p:nvSpPr>
          <p:cNvPr id="856"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7"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9"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0A8DAE7-1903-4EC0-A0A4-ADBDC3C9C061}" type="slidenum">
              <a:rPr lang="en-US" sz="1300" spc="-1">
                <a:solidFill>
                  <a:srgbClr val="000000"/>
                </a:solidFill>
                <a:latin typeface="Times New Roman"/>
              </a:rPr>
              <a:t>13</a:t>
            </a:fld>
            <a:endParaRPr lang="en-US" sz="1300" spc="-1">
              <a:latin typeface="Arial"/>
            </a:endParaRPr>
          </a:p>
        </p:txBody>
      </p:sp>
      <p:sp>
        <p:nvSpPr>
          <p:cNvPr id="860"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B072BFD7-4638-4C17-B302-CFB0B7F5302A}" type="slidenum">
              <a:rPr lang="en-US" sz="1300" spc="-1">
                <a:solidFill>
                  <a:srgbClr val="000000"/>
                </a:solidFill>
                <a:latin typeface="Times New Roman"/>
              </a:rPr>
              <a:t>14</a:t>
            </a:fld>
            <a:endParaRPr lang="en-US" sz="1300" spc="-1">
              <a:latin typeface="Arial"/>
            </a:endParaRPr>
          </a:p>
        </p:txBody>
      </p:sp>
      <p:sp>
        <p:nvSpPr>
          <p:cNvPr id="862"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3"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B4ACCDC-DD62-4258-A447-1C866756AC0D}" type="slidenum">
              <a:rPr lang="en-US" sz="1300" spc="-1">
                <a:solidFill>
                  <a:srgbClr val="000000"/>
                </a:solidFill>
                <a:latin typeface="Times New Roman"/>
              </a:rPr>
              <a:t>15</a:t>
            </a:fld>
            <a:endParaRPr lang="en-US" sz="1300" spc="-1">
              <a:latin typeface="Arial"/>
            </a:endParaRPr>
          </a:p>
        </p:txBody>
      </p:sp>
      <p:sp>
        <p:nvSpPr>
          <p:cNvPr id="865"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6"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D872EDEF-F0EB-4AED-A4E7-25CDF099E5DE}" type="slidenum">
              <a:rPr lang="en-US" sz="1300" spc="-1">
                <a:solidFill>
                  <a:srgbClr val="000000"/>
                </a:solidFill>
                <a:latin typeface="Times New Roman"/>
              </a:rPr>
              <a:t>16</a:t>
            </a:fld>
            <a:endParaRPr lang="en-US" sz="1300" spc="-1">
              <a:latin typeface="Arial"/>
            </a:endParaRPr>
          </a:p>
        </p:txBody>
      </p:sp>
      <p:sp>
        <p:nvSpPr>
          <p:cNvPr id="86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1C3B5F27-B15A-419E-9E04-B676CC82CEB6}" type="slidenum">
              <a:rPr lang="en-US" sz="1900" spc="-1">
                <a:solidFill>
                  <a:srgbClr val="000000"/>
                </a:solidFill>
              </a:rPr>
              <a:t>17</a:t>
            </a:fld>
            <a:endParaRPr lang="en-US" sz="1900" spc="-1">
              <a:latin typeface="Times New Roman"/>
            </a:endParaRPr>
          </a:p>
        </p:txBody>
      </p:sp>
      <p:sp>
        <p:nvSpPr>
          <p:cNvPr id="871" name="PlaceHolder 2"/>
          <p:cNvSpPr>
            <a:spLocks noGrp="1"/>
          </p:cNvSpPr>
          <p:nvPr>
            <p:ph type="body"/>
          </p:nvPr>
        </p:nvSpPr>
        <p:spPr>
          <a:xfrm>
            <a:off x="731520" y="4620672"/>
            <a:ext cx="5851776" cy="3780000"/>
          </a:xfrm>
          <a:prstGeom prst="rect">
            <a:avLst/>
          </a:prstGeom>
        </p:spPr>
        <p:txBody>
          <a:bodyPr lIns="95139" tIns="47570" rIns="95139" bIns="47570">
            <a:noAutofit/>
          </a:bodyPr>
          <a:lstStyle/>
          <a:p>
            <a:endParaRPr lang="en-US" sz="2100" spc="-1">
              <a:latin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D7108FB9-EFF5-4CDE-A3EB-6DC8817FCB7D}" type="slidenum">
              <a:rPr lang="en-US" sz="1900" spc="-1">
                <a:solidFill>
                  <a:srgbClr val="000000"/>
                </a:solidFill>
              </a:rPr>
              <a:t>18</a:t>
            </a:fld>
            <a:endParaRPr lang="en-US" sz="1900" spc="-1">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74"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0B209815-ACEB-42A7-9A15-245D159C1DD2}" type="slidenum">
              <a:rPr lang="en-US" sz="1300" spc="-1">
                <a:solidFill>
                  <a:srgbClr val="000000"/>
                </a:solidFill>
                <a:latin typeface="Times New Roman"/>
              </a:rPr>
              <a:t>19</a:t>
            </a:fld>
            <a:endParaRPr lang="en-US" sz="1300" spc="-1">
              <a:latin typeface="Arial"/>
            </a:endParaRPr>
          </a:p>
        </p:txBody>
      </p:sp>
      <p:sp>
        <p:nvSpPr>
          <p:cNvPr id="875" name="PlaceHolder 3"/>
          <p:cNvSpPr>
            <a:spLocks noGrp="1" noRot="1" noChangeAspect="1"/>
          </p:cNvSpPr>
          <p:nvPr>
            <p:ph type="sldImg"/>
          </p:nvPr>
        </p:nvSpPr>
        <p:spPr>
          <a:xfrm>
            <a:off x="138113" y="528638"/>
            <a:ext cx="7038975" cy="3959225"/>
          </a:xfrm>
          <a:prstGeom prst="rect">
            <a:avLst/>
          </a:prstGeom>
        </p:spPr>
      </p:sp>
      <p:sp>
        <p:nvSpPr>
          <p:cNvPr id="876" name="PlaceHolder 4"/>
          <p:cNvSpPr>
            <a:spLocks noGrp="1"/>
          </p:cNvSpPr>
          <p:nvPr>
            <p:ph type="body"/>
          </p:nvPr>
        </p:nvSpPr>
        <p:spPr>
          <a:xfrm>
            <a:off x="731520" y="4620672"/>
            <a:ext cx="5851776" cy="3780000"/>
          </a:xfrm>
          <a:prstGeom prst="rect">
            <a:avLst/>
          </a:prstGeom>
        </p:spPr>
        <p:txBody>
          <a:bodyPr lIns="95139" tIns="47570" rIns="95139" bIns="47570">
            <a:noAutofit/>
          </a:bodyPr>
          <a:lstStyle/>
          <a:p>
            <a:endParaRPr lang="en-US" sz="2100"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7B66D070-19C2-49CA-BBC3-85A6270E7E8C}" type="slidenum">
              <a:rPr lang="en-US" sz="1300" spc="-1">
                <a:solidFill>
                  <a:srgbClr val="000000"/>
                </a:solidFill>
                <a:latin typeface="Times New Roman"/>
              </a:rPr>
              <a:t>2</a:t>
            </a:fld>
            <a:endParaRPr lang="en-US" sz="1300" spc="-1">
              <a:latin typeface="Arial"/>
            </a:endParaRPr>
          </a:p>
        </p:txBody>
      </p:sp>
      <p:sp>
        <p:nvSpPr>
          <p:cNvPr id="826"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27"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ED1E20B-FE84-42B0-BC4E-19DC52A0F80A}" type="slidenum">
              <a:rPr lang="en-US" sz="1300" spc="-1">
                <a:solidFill>
                  <a:srgbClr val="000000"/>
                </a:solidFill>
                <a:latin typeface="Times New Roman"/>
              </a:rPr>
              <a:t>20</a:t>
            </a:fld>
            <a:endParaRPr lang="en-US" sz="1300" spc="-1">
              <a:latin typeface="Arial"/>
            </a:endParaRPr>
          </a:p>
        </p:txBody>
      </p:sp>
      <p:sp>
        <p:nvSpPr>
          <p:cNvPr id="87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7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0DB9245-DC0C-4DE6-AB2A-A8E5029627B3}" type="slidenum">
              <a:rPr lang="en-US" sz="1900" spc="-1">
                <a:solidFill>
                  <a:srgbClr val="000000"/>
                </a:solidFill>
              </a:rPr>
              <a:t>21</a:t>
            </a:fld>
            <a:endParaRPr lang="en-US" sz="1900" spc="-1">
              <a:latin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733D2BCB-D6AA-4A3C-B1FF-F3074A2322F9}" type="slidenum">
              <a:rPr lang="en-US" sz="1900" spc="-1">
                <a:solidFill>
                  <a:srgbClr val="000000"/>
                </a:solidFill>
              </a:rPr>
              <a:t>22</a:t>
            </a:fld>
            <a:endParaRPr lang="en-US" sz="1900" spc="-1">
              <a:latin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CF068441-BB24-47C3-B0BE-E7481F3E72D5}" type="slidenum">
              <a:rPr lang="en-US" sz="1900" spc="-1">
                <a:solidFill>
                  <a:srgbClr val="000000"/>
                </a:solidFill>
              </a:rPr>
              <a:t>23</a:t>
            </a:fld>
            <a:endParaRPr lang="en-US" sz="1900" spc="-1">
              <a:latin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6ADA6DA-C3D9-4E41-874A-F7683C4249EC}" type="slidenum">
              <a:rPr lang="en-US" sz="1900" spc="-1">
                <a:solidFill>
                  <a:srgbClr val="000000"/>
                </a:solidFill>
              </a:rPr>
              <a:t>24</a:t>
            </a:fld>
            <a:endParaRPr lang="en-US" sz="1900" spc="-1">
              <a:latin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85"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20119183-4E0A-49F2-A95B-29E02C263AEC}" type="slidenum">
              <a:rPr lang="en-US" sz="1300" spc="-1">
                <a:solidFill>
                  <a:srgbClr val="000000"/>
                </a:solidFill>
                <a:latin typeface="Times New Roman"/>
              </a:rPr>
              <a:t>25</a:t>
            </a:fld>
            <a:endParaRPr lang="en-US" sz="1300" spc="-1">
              <a:latin typeface="Arial"/>
            </a:endParaRPr>
          </a:p>
        </p:txBody>
      </p:sp>
      <p:sp>
        <p:nvSpPr>
          <p:cNvPr id="886"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F8B29893-E918-4815-9D18-6196F457356B}" type="slidenum">
              <a:rPr lang="en-US" sz="1900" spc="-1">
                <a:solidFill>
                  <a:srgbClr val="000000"/>
                </a:solidFill>
              </a:rPr>
              <a:t>26</a:t>
            </a:fld>
            <a:endParaRPr lang="en-US" sz="1900" spc="-1">
              <a:latin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7539FF3D-0051-452B-8B25-1B3229692335}" type="slidenum">
              <a:rPr lang="en-US" sz="1300" spc="-1">
                <a:solidFill>
                  <a:srgbClr val="000000"/>
                </a:solidFill>
                <a:latin typeface="Times New Roman"/>
              </a:rPr>
              <a:t>27</a:t>
            </a:fld>
            <a:endParaRPr lang="en-US" sz="1300" spc="-1">
              <a:latin typeface="Arial"/>
            </a:endParaRPr>
          </a:p>
        </p:txBody>
      </p:sp>
      <p:sp>
        <p:nvSpPr>
          <p:cNvPr id="889"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90"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 name="TextShape 1"/>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
        <p:nvSpPr>
          <p:cNvPr id="892" name="TextShape 2"/>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54238A47-57C3-403C-853B-258ADC1FEE9D}" type="slidenum">
              <a:rPr lang="en-US" sz="1900" spc="-1">
                <a:solidFill>
                  <a:srgbClr val="000000"/>
                </a:solidFill>
              </a:rPr>
              <a:t>28</a:t>
            </a:fld>
            <a:endParaRPr lang="en-US" sz="1900" spc="-1">
              <a:latin typeface="Times New Roman"/>
            </a:endParaRPr>
          </a:p>
        </p:txBody>
      </p:sp>
      <p:sp>
        <p:nvSpPr>
          <p:cNvPr id="893"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23888" y="801688"/>
            <a:ext cx="7040562" cy="3960812"/>
          </a:xfrm>
          <a:prstGeom prst="rect">
            <a:avLst/>
          </a:prstGeom>
        </p:spPr>
      </p:sp>
      <p:sp>
        <p:nvSpPr>
          <p:cNvPr id="895" name="TextShape 2"/>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4C23424A-84AB-4DB5-B857-1196C489709D}" type="slidenum">
              <a:rPr lang="en-US" sz="1900" spc="-1">
                <a:solidFill>
                  <a:srgbClr val="000000"/>
                </a:solidFill>
              </a:rPr>
              <a:t>29</a:t>
            </a:fld>
            <a:endParaRPr lang="en-US" sz="1900" spc="-1">
              <a:latin typeface="Times New Roman"/>
            </a:endParaRPr>
          </a:p>
        </p:txBody>
      </p:sp>
      <p:sp>
        <p:nvSpPr>
          <p:cNvPr id="896" name="TextShape 3"/>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A3620D8A-3084-4E7C-A441-484E734411A1}" type="slidenum">
              <a:rPr lang="en-US" sz="1300" spc="-1">
                <a:solidFill>
                  <a:srgbClr val="000000"/>
                </a:solidFill>
                <a:latin typeface="Times New Roman"/>
              </a:rPr>
              <a:t>3</a:t>
            </a:fld>
            <a:endParaRPr lang="en-US" sz="1300" spc="-1">
              <a:latin typeface="Arial"/>
            </a:endParaRPr>
          </a:p>
        </p:txBody>
      </p:sp>
      <p:sp>
        <p:nvSpPr>
          <p:cNvPr id="829"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0"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C3E4E5B-7747-4DCC-8830-D6AB4B7378A8}" type="slidenum">
              <a:rPr lang="en-US" sz="1300" spc="-1">
                <a:solidFill>
                  <a:srgbClr val="000000"/>
                </a:solidFill>
                <a:latin typeface="Times New Roman"/>
              </a:rPr>
              <a:t>30</a:t>
            </a:fld>
            <a:endParaRPr lang="en-US" sz="1300" spc="-1">
              <a:latin typeface="Arial"/>
            </a:endParaRPr>
          </a:p>
        </p:txBody>
      </p:sp>
      <p:sp>
        <p:nvSpPr>
          <p:cNvPr id="89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9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59495ED3-A7E8-440C-82BA-4565683283D8}" type="slidenum">
              <a:rPr lang="en-US" sz="1300" spc="-1">
                <a:solidFill>
                  <a:srgbClr val="000000"/>
                </a:solidFill>
                <a:latin typeface="Times New Roman"/>
              </a:rPr>
              <a:t>31</a:t>
            </a:fld>
            <a:endParaRPr lang="en-US" sz="1300" spc="-1">
              <a:latin typeface="Arial"/>
            </a:endParaRPr>
          </a:p>
        </p:txBody>
      </p:sp>
      <p:sp>
        <p:nvSpPr>
          <p:cNvPr id="901"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902"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2"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tabLst>
                <a:tab pos="0" algn="l"/>
              </a:tabLst>
            </a:pPr>
            <a:fld id="{8FBDD355-70ED-46BB-A1F6-0E498F3F0E84}" type="slidenum">
              <a:rPr lang="en-US" sz="1300" spc="-1">
                <a:solidFill>
                  <a:srgbClr val="000000"/>
                </a:solidFill>
                <a:latin typeface="Times New Roman"/>
              </a:rPr>
              <a:pPr algn="r">
                <a:tabLst>
                  <a:tab pos="0" algn="l"/>
                </a:tabLst>
              </a:pPr>
              <a:t>4</a:t>
            </a:fld>
            <a:endParaRPr lang="en-US" sz="1300" spc="-1">
              <a:latin typeface="Arial"/>
            </a:endParaRPr>
          </a:p>
        </p:txBody>
      </p:sp>
      <p:sp>
        <p:nvSpPr>
          <p:cNvPr id="833"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5"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A48ACF45-C5E7-4A64-A52E-6BBE5121B340}" type="slidenum">
              <a:rPr lang="en-US" sz="1300" spc="-1">
                <a:solidFill>
                  <a:srgbClr val="000000"/>
                </a:solidFill>
                <a:latin typeface="Times New Roman"/>
              </a:rPr>
              <a:t>5</a:t>
            </a:fld>
            <a:endParaRPr lang="en-US" sz="1300" spc="-1">
              <a:latin typeface="Arial"/>
            </a:endParaRPr>
          </a:p>
        </p:txBody>
      </p:sp>
      <p:sp>
        <p:nvSpPr>
          <p:cNvPr id="836"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PlaceHolder 1"/>
          <p:cNvSpPr>
            <a:spLocks noGrp="1" noRot="1" noChangeAspect="1"/>
          </p:cNvSpPr>
          <p:nvPr>
            <p:ph type="sldImg"/>
          </p:nvPr>
        </p:nvSpPr>
        <p:spPr>
          <a:xfrm>
            <a:off x="57150" y="600075"/>
            <a:ext cx="7200900" cy="4051300"/>
          </a:xfrm>
          <a:prstGeom prst="rect">
            <a:avLst/>
          </a:prstGeom>
        </p:spPr>
      </p:sp>
      <p:sp>
        <p:nvSpPr>
          <p:cNvPr id="83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9" name="CustomShape 3"/>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FCAC9BC8-4451-44A9-BBFA-586FE3778B96}" type="slidenum">
              <a:rPr lang="en-US" sz="1300" spc="-1">
                <a:solidFill>
                  <a:srgbClr val="000000"/>
                </a:solidFill>
                <a:latin typeface="Times New Roman"/>
              </a:rPr>
              <a:t>6</a:t>
            </a:fld>
            <a:endParaRPr lang="en-US" sz="1300"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1"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E100B79-4384-4604-BBC1-465339B5FB8C}" type="slidenum">
              <a:rPr lang="en-US" sz="1300" spc="-1">
                <a:solidFill>
                  <a:srgbClr val="000000"/>
                </a:solidFill>
                <a:latin typeface="Times New Roman"/>
              </a:rPr>
              <a:t>7</a:t>
            </a:fld>
            <a:endParaRPr lang="en-US" sz="1300" spc="-1">
              <a:latin typeface="Arial"/>
            </a:endParaRPr>
          </a:p>
        </p:txBody>
      </p:sp>
      <p:sp>
        <p:nvSpPr>
          <p:cNvPr id="842"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F343C166-D58F-4906-A5F9-D9BBD6A27A0D}" type="slidenum">
              <a:rPr lang="en-US" sz="1300" spc="-1">
                <a:solidFill>
                  <a:srgbClr val="000000"/>
                </a:solidFill>
                <a:latin typeface="Times New Roman"/>
              </a:rPr>
              <a:t>8</a:t>
            </a:fld>
            <a:endParaRPr lang="en-US" sz="1300" spc="-1">
              <a:latin typeface="Arial"/>
            </a:endParaRPr>
          </a:p>
        </p:txBody>
      </p:sp>
      <p:sp>
        <p:nvSpPr>
          <p:cNvPr id="844"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5"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C30AE87-73AC-4FE0-A501-0D789265378F}" type="slidenum">
              <a:rPr lang="en-US" sz="1300" spc="-1">
                <a:solidFill>
                  <a:srgbClr val="000000"/>
                </a:solidFill>
                <a:latin typeface="Times New Roman"/>
              </a:rPr>
              <a:t>9</a:t>
            </a:fld>
            <a:endParaRPr lang="en-US" sz="1300" spc="-1">
              <a:latin typeface="Arial"/>
            </a:endParaRPr>
          </a:p>
        </p:txBody>
      </p:sp>
      <p:sp>
        <p:nvSpPr>
          <p:cNvPr id="847"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8"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8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82"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8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8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8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9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0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2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2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2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28"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3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4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4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4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4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4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5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66"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6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7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73"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7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7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8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8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8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8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8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9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9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9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0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1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1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2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1"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2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2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2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3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3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3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4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5"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4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4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5"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9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2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3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4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6"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8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9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91"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0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1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0"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2"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3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3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37"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3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5"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9"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1"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2"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7"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9"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0"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1"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2"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3"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4"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7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theme" Target="../theme/theme12.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2" name="Group 1"/>
          <p:cNvGrpSpPr/>
          <p:nvPr/>
        </p:nvGrpSpPr>
        <p:grpSpPr>
          <a:xfrm>
            <a:off x="87480" y="6091200"/>
            <a:ext cx="693360" cy="695160"/>
            <a:chOff x="87480" y="6091200"/>
            <a:chExt cx="693360" cy="695160"/>
          </a:xfrm>
        </p:grpSpPr>
        <p:sp>
          <p:nvSpPr>
            <p:cNvPr id="13"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7" name="PlaceHolder 8"/>
          <p:cNvSpPr>
            <a:spLocks noGrp="1"/>
          </p:cNvSpPr>
          <p:nvPr>
            <p:ph type="title"/>
          </p:nvPr>
        </p:nvSpPr>
        <p:spPr>
          <a:xfrm>
            <a:off x="1523880" y="1122480"/>
            <a:ext cx="9143640" cy="2387160"/>
          </a:xfrm>
          <a:prstGeom prst="rect">
            <a:avLst/>
          </a:prstGeom>
        </p:spPr>
        <p:txBody>
          <a:bodyPr anchor="b">
            <a:noAutofit/>
          </a:bodyPr>
          <a:lstStyle/>
          <a:p>
            <a:pPr algn="ctr">
              <a:lnSpc>
                <a:spcPct val="90000"/>
              </a:lnSpc>
            </a:pPr>
            <a:r>
              <a:rPr lang="en-US" sz="6000" b="0" strike="noStrike" spc="-1">
                <a:solidFill>
                  <a:srgbClr val="FFFFFF"/>
                </a:solidFill>
                <a:latin typeface="Gulim"/>
              </a:rPr>
              <a:t>Click to edit Master title style</a:t>
            </a:r>
          </a:p>
        </p:txBody>
      </p:sp>
      <p:sp>
        <p:nvSpPr>
          <p:cNvPr id="8" name="PlaceHolder 9"/>
          <p:cNvSpPr>
            <a:spLocks noGrp="1"/>
          </p:cNvSpPr>
          <p:nvPr>
            <p:ph type="dt"/>
          </p:nvPr>
        </p:nvSpPr>
        <p:spPr>
          <a:xfrm>
            <a:off x="838080" y="6311880"/>
            <a:ext cx="2742840" cy="545760"/>
          </a:xfrm>
          <a:prstGeom prst="rect">
            <a:avLst/>
          </a:prstGeom>
        </p:spPr>
        <p:txBody>
          <a:bodyPr anchor="ctr">
            <a:noAutofit/>
          </a:bodyPr>
          <a:lstStyle/>
          <a:p>
            <a:pPr>
              <a:lnSpc>
                <a:spcPct val="100000"/>
              </a:lnSpc>
            </a:pPr>
            <a:fld id="{38913183-964A-455F-BD6D-D048BB501327}" type="datetime1">
              <a:rPr lang="en-US" sz="1200" b="1" strike="noStrike" spc="-1">
                <a:solidFill>
                  <a:srgbClr val="FFFFFF"/>
                </a:solidFill>
                <a:latin typeface="Gulim"/>
              </a:rPr>
              <a:t>11/1/2020</a:t>
            </a:fld>
            <a:endParaRPr lang="en-US" sz="1200" b="0" strike="noStrike" spc="-1">
              <a:latin typeface="Times New Roman"/>
            </a:endParaRPr>
          </a:p>
        </p:txBody>
      </p:sp>
      <p:sp>
        <p:nvSpPr>
          <p:cNvPr id="9" name="PlaceHolder 10"/>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10" name="PlaceHolder 11"/>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0738AC8A-3062-41FD-8D30-499643B0BC65}" type="slidenum">
              <a:rPr lang="en-US" sz="1200" b="1" strike="noStrike" spc="-1">
                <a:solidFill>
                  <a:srgbClr val="FFFFFF"/>
                </a:solidFill>
                <a:latin typeface="Gulim"/>
              </a:rPr>
              <a:t>‹#›</a:t>
            </a:fld>
            <a:endParaRPr lang="en-US" sz="1200" b="0" strike="noStrike" spc="-1">
              <a:latin typeface="Times New Roman"/>
            </a:endParaRPr>
          </a:p>
        </p:txBody>
      </p:sp>
      <p:sp>
        <p:nvSpPr>
          <p:cNvPr id="11"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FFFFFF"/>
                </a:solidFill>
                <a:latin typeface="Gulim"/>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FFFFFF"/>
                </a:solidFill>
                <a:latin typeface="Gulim"/>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FFFFFF"/>
                </a:solidFill>
                <a:latin typeface="Gulim"/>
              </a:rPr>
              <a:t>Third Outline Level</a:t>
            </a:r>
          </a:p>
          <a:p>
            <a:pPr marL="1728000" lvl="3" indent="-216000">
              <a:spcBef>
                <a:spcPts val="567"/>
              </a:spcBef>
              <a:buClr>
                <a:srgbClr val="000000"/>
              </a:buClr>
              <a:buSzPct val="75000"/>
              <a:buFont typeface="Symbol" charset="2"/>
              <a:buChar char=""/>
            </a:pPr>
            <a:r>
              <a:rPr lang="en-US" sz="1800" b="0" strike="noStrike" spc="-1">
                <a:solidFill>
                  <a:srgbClr val="FFFFFF"/>
                </a:solidFill>
                <a:latin typeface="Gulim"/>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FFFFFF"/>
                </a:solidFill>
                <a:latin typeface="Gulim"/>
              </a:rPr>
              <a:t>Fifth Outline Level</a:t>
            </a:r>
          </a:p>
          <a:p>
            <a:pPr marL="2592000" lvl="5" indent="-216000">
              <a:spcBef>
                <a:spcPts val="283"/>
              </a:spcBef>
              <a:buClr>
                <a:srgbClr val="000000"/>
              </a:buClr>
              <a:buSzPct val="45000"/>
              <a:buFont typeface="Wingdings" charset="2"/>
              <a:buChar char=""/>
            </a:pPr>
            <a:r>
              <a:rPr lang="en-US" sz="2000" b="0" strike="noStrike" spc="-1">
                <a:solidFill>
                  <a:srgbClr val="FFFFFF"/>
                </a:solidFill>
                <a:latin typeface="Gulim"/>
              </a:rPr>
              <a:t>Sixth Outline Level</a:t>
            </a:r>
          </a:p>
          <a:p>
            <a:pPr marL="3024000" lvl="6" indent="-216000">
              <a:spcBef>
                <a:spcPts val="283"/>
              </a:spcBef>
              <a:buClr>
                <a:srgbClr val="000000"/>
              </a:buClr>
              <a:buSzPct val="45000"/>
              <a:buFont typeface="Wingdings" charset="2"/>
              <a:buChar char=""/>
            </a:pPr>
            <a:r>
              <a:rPr lang="en-US" sz="2000" b="0" strike="noStrike" spc="-1">
                <a:solidFill>
                  <a:srgbClr val="FFFFFF"/>
                </a:solidFill>
                <a:latin typeface="Gulim"/>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10" name="Group 1"/>
          <p:cNvGrpSpPr/>
          <p:nvPr/>
        </p:nvGrpSpPr>
        <p:grpSpPr>
          <a:xfrm>
            <a:off x="87480" y="6091200"/>
            <a:ext cx="692280" cy="694080"/>
            <a:chOff x="87480" y="6091200"/>
            <a:chExt cx="692280" cy="694080"/>
          </a:xfrm>
        </p:grpSpPr>
        <p:sp>
          <p:nvSpPr>
            <p:cNvPr id="411" name="CustomShape 2"/>
            <p:cNvSpPr/>
            <p:nvPr/>
          </p:nvSpPr>
          <p:spPr>
            <a:xfrm>
              <a:off x="874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2" name="CustomShape 3"/>
            <p:cNvSpPr/>
            <p:nvPr/>
          </p:nvSpPr>
          <p:spPr>
            <a:xfrm>
              <a:off x="3358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3" name="CustomShape 4"/>
            <p:cNvSpPr/>
            <p:nvPr/>
          </p:nvSpPr>
          <p:spPr>
            <a:xfrm>
              <a:off x="335880" y="63424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4" name="CustomShape 5"/>
            <p:cNvSpPr/>
            <p:nvPr/>
          </p:nvSpPr>
          <p:spPr>
            <a:xfrm>
              <a:off x="87480" y="63406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5" name="CustomShape 6"/>
            <p:cNvSpPr/>
            <p:nvPr/>
          </p:nvSpPr>
          <p:spPr>
            <a:xfrm>
              <a:off x="87480" y="609120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6" name="CustomShape 7"/>
            <p:cNvSpPr/>
            <p:nvPr/>
          </p:nvSpPr>
          <p:spPr>
            <a:xfrm>
              <a:off x="58572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17"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418"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419"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56" name="Group 1"/>
          <p:cNvGrpSpPr/>
          <p:nvPr/>
        </p:nvGrpSpPr>
        <p:grpSpPr>
          <a:xfrm>
            <a:off x="87480" y="6091200"/>
            <a:ext cx="692280" cy="694080"/>
            <a:chOff x="87480" y="6091200"/>
            <a:chExt cx="692280" cy="694080"/>
          </a:xfrm>
        </p:grpSpPr>
        <p:sp>
          <p:nvSpPr>
            <p:cNvPr id="457" name="CustomShape 2"/>
            <p:cNvSpPr/>
            <p:nvPr/>
          </p:nvSpPr>
          <p:spPr>
            <a:xfrm>
              <a:off x="874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58" name="CustomShape 3"/>
            <p:cNvSpPr/>
            <p:nvPr/>
          </p:nvSpPr>
          <p:spPr>
            <a:xfrm>
              <a:off x="3358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59" name="CustomShape 4"/>
            <p:cNvSpPr/>
            <p:nvPr/>
          </p:nvSpPr>
          <p:spPr>
            <a:xfrm>
              <a:off x="335880" y="63424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0" name="CustomShape 5"/>
            <p:cNvSpPr/>
            <p:nvPr/>
          </p:nvSpPr>
          <p:spPr>
            <a:xfrm>
              <a:off x="87480" y="63406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1" name="CustomShape 6"/>
            <p:cNvSpPr/>
            <p:nvPr/>
          </p:nvSpPr>
          <p:spPr>
            <a:xfrm>
              <a:off x="87480" y="609120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2" name="CustomShape 7"/>
            <p:cNvSpPr/>
            <p:nvPr/>
          </p:nvSpPr>
          <p:spPr>
            <a:xfrm>
              <a:off x="58572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63"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464"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501" name="Group 1"/>
          <p:cNvGrpSpPr/>
          <p:nvPr/>
        </p:nvGrpSpPr>
        <p:grpSpPr>
          <a:xfrm>
            <a:off x="87480" y="6091200"/>
            <a:ext cx="693360" cy="695160"/>
            <a:chOff x="87480" y="6091200"/>
            <a:chExt cx="693360" cy="695160"/>
          </a:xfrm>
        </p:grpSpPr>
        <p:sp>
          <p:nvSpPr>
            <p:cNvPr id="502"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3"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4"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5"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6"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7"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508"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509" name="PlaceHolder 9"/>
          <p:cNvSpPr>
            <a:spLocks noGrp="1"/>
          </p:cNvSpPr>
          <p:nvPr>
            <p:ph type="body"/>
          </p:nvPr>
        </p:nvSpPr>
        <p:spPr>
          <a:xfrm>
            <a:off x="838080" y="1825560"/>
            <a:ext cx="10515240" cy="4350960"/>
          </a:xfrm>
          <a:prstGeom prst="rect">
            <a:avLst/>
          </a:prstGeom>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Click to edit Master text styles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Second level</a:t>
            </a:r>
          </a:p>
          <a:p>
            <a:pPr marL="1143000" lvl="2" indent="-228240">
              <a:lnSpc>
                <a:spcPct val="90000"/>
              </a:lnSpc>
              <a:spcBef>
                <a:spcPts val="499"/>
              </a:spcBef>
              <a:buClr>
                <a:srgbClr val="FFFFFF"/>
              </a:buClr>
              <a:buFont typeface="Arial"/>
              <a:buChar char="•"/>
            </a:pPr>
            <a:r>
              <a:rPr lang="en-US" sz="2000" b="0" strike="noStrike" spc="-1">
                <a:solidFill>
                  <a:srgbClr val="FFFFFF"/>
                </a:solidFill>
                <a:latin typeface="Gulim"/>
              </a:rPr>
              <a:t>Third level</a:t>
            </a:r>
          </a:p>
          <a:p>
            <a:pPr marL="1600200" lvl="3" indent="-228240">
              <a:lnSpc>
                <a:spcPct val="90000"/>
              </a:lnSpc>
              <a:spcBef>
                <a:spcPts val="499"/>
              </a:spcBef>
              <a:buClr>
                <a:srgbClr val="FFFFFF"/>
              </a:buClr>
              <a:buFont typeface="Arial"/>
              <a:buChar char="•"/>
            </a:pPr>
            <a:r>
              <a:rPr lang="en-US" sz="1800" b="0" strike="noStrike" spc="-1">
                <a:solidFill>
                  <a:srgbClr val="FFFFFF"/>
                </a:solidFill>
                <a:latin typeface="Gulim"/>
              </a:rPr>
              <a:t>Fourth level</a:t>
            </a:r>
          </a:p>
          <a:p>
            <a:pPr marL="2057400" lvl="4" indent="-228240">
              <a:lnSpc>
                <a:spcPct val="90000"/>
              </a:lnSpc>
              <a:spcBef>
                <a:spcPts val="499"/>
              </a:spcBef>
              <a:buClr>
                <a:srgbClr val="FFFFFF"/>
              </a:buClr>
              <a:buFont typeface="Arial"/>
              <a:buChar char="•"/>
            </a:pPr>
            <a:r>
              <a:rPr lang="en-US" sz="1800" b="0" strike="noStrike" spc="-1">
                <a:solidFill>
                  <a:srgbClr val="FFFFFF"/>
                </a:solidFill>
                <a:latin typeface="Gulim"/>
              </a:rPr>
              <a:t>Fifth level</a:t>
            </a:r>
          </a:p>
        </p:txBody>
      </p:sp>
      <p:sp>
        <p:nvSpPr>
          <p:cNvPr id="510" name="PlaceHolder 10"/>
          <p:cNvSpPr>
            <a:spLocks noGrp="1"/>
          </p:cNvSpPr>
          <p:nvPr>
            <p:ph type="dt"/>
          </p:nvPr>
        </p:nvSpPr>
        <p:spPr>
          <a:xfrm>
            <a:off x="838080" y="6311880"/>
            <a:ext cx="2742840" cy="545760"/>
          </a:xfrm>
          <a:prstGeom prst="rect">
            <a:avLst/>
          </a:prstGeom>
        </p:spPr>
        <p:txBody>
          <a:bodyPr anchor="ctr">
            <a:noAutofit/>
          </a:bodyPr>
          <a:lstStyle/>
          <a:p>
            <a:pPr>
              <a:lnSpc>
                <a:spcPct val="100000"/>
              </a:lnSpc>
            </a:pPr>
            <a:fld id="{EFC2965E-7997-44E1-9237-70962854D9B6}" type="datetime1">
              <a:rPr lang="en-US" sz="1200" b="1" strike="noStrike" spc="-1">
                <a:solidFill>
                  <a:srgbClr val="FFFFFF"/>
                </a:solidFill>
                <a:latin typeface="Gulim"/>
              </a:rPr>
              <a:t>11/1/2020</a:t>
            </a:fld>
            <a:endParaRPr lang="en-US" sz="1200" b="0" strike="noStrike" spc="-1">
              <a:latin typeface="Times New Roman"/>
            </a:endParaRPr>
          </a:p>
        </p:txBody>
      </p:sp>
      <p:sp>
        <p:nvSpPr>
          <p:cNvPr id="511" name="PlaceHolder 11"/>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512" name="PlaceHolder 12"/>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4DE27900-6E60-4964-AAE5-7512D3BB4D88}"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8" name="Group 1"/>
          <p:cNvGrpSpPr/>
          <p:nvPr/>
        </p:nvGrpSpPr>
        <p:grpSpPr>
          <a:xfrm>
            <a:off x="87480" y="6091200"/>
            <a:ext cx="693000" cy="694800"/>
            <a:chOff x="87480" y="6091200"/>
            <a:chExt cx="693000" cy="694800"/>
          </a:xfrm>
        </p:grpSpPr>
        <p:sp>
          <p:nvSpPr>
            <p:cNvPr id="49"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1"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2"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3"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55"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56"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93" name="Group 1"/>
          <p:cNvGrpSpPr/>
          <p:nvPr/>
        </p:nvGrpSpPr>
        <p:grpSpPr>
          <a:xfrm>
            <a:off x="144360" y="6054840"/>
            <a:ext cx="693360" cy="694800"/>
            <a:chOff x="144360" y="6054840"/>
            <a:chExt cx="693360" cy="694800"/>
          </a:xfrm>
        </p:grpSpPr>
        <p:sp>
          <p:nvSpPr>
            <p:cNvPr id="94"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5"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6"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7"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8"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9"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00"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101"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38" name="Group 1"/>
          <p:cNvGrpSpPr/>
          <p:nvPr/>
        </p:nvGrpSpPr>
        <p:grpSpPr>
          <a:xfrm>
            <a:off x="87480" y="6091200"/>
            <a:ext cx="693000" cy="694800"/>
            <a:chOff x="87480" y="6091200"/>
            <a:chExt cx="693000" cy="694800"/>
          </a:xfrm>
        </p:grpSpPr>
        <p:sp>
          <p:nvSpPr>
            <p:cNvPr id="139"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0"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1"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2"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3"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4"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45"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146"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83" name="Group 1"/>
          <p:cNvGrpSpPr/>
          <p:nvPr/>
        </p:nvGrpSpPr>
        <p:grpSpPr>
          <a:xfrm>
            <a:off x="87480" y="6091200"/>
            <a:ext cx="693000" cy="694800"/>
            <a:chOff x="87480" y="6091200"/>
            <a:chExt cx="693000" cy="694800"/>
          </a:xfrm>
        </p:grpSpPr>
        <p:sp>
          <p:nvSpPr>
            <p:cNvPr id="184"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5"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6"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7"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8"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9"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90"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191"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28" name="Group 1"/>
          <p:cNvGrpSpPr/>
          <p:nvPr/>
        </p:nvGrpSpPr>
        <p:grpSpPr>
          <a:xfrm>
            <a:off x="144360" y="6054840"/>
            <a:ext cx="693360" cy="694800"/>
            <a:chOff x="144360" y="6054840"/>
            <a:chExt cx="693360" cy="694800"/>
          </a:xfrm>
        </p:grpSpPr>
        <p:sp>
          <p:nvSpPr>
            <p:cNvPr id="229"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0"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1"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2"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3"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4"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35"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236"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237"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74" name="Group 1"/>
          <p:cNvGrpSpPr/>
          <p:nvPr/>
        </p:nvGrpSpPr>
        <p:grpSpPr>
          <a:xfrm>
            <a:off x="144360" y="6054840"/>
            <a:ext cx="693360" cy="694800"/>
            <a:chOff x="144360" y="6054840"/>
            <a:chExt cx="693360" cy="694800"/>
          </a:xfrm>
        </p:grpSpPr>
        <p:sp>
          <p:nvSpPr>
            <p:cNvPr id="275"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6"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7"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8"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9"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80"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81"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282"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19" name="Group 1"/>
          <p:cNvGrpSpPr/>
          <p:nvPr/>
        </p:nvGrpSpPr>
        <p:grpSpPr>
          <a:xfrm>
            <a:off x="87480" y="6091200"/>
            <a:ext cx="693000" cy="694800"/>
            <a:chOff x="87480" y="6091200"/>
            <a:chExt cx="693000" cy="694800"/>
          </a:xfrm>
        </p:grpSpPr>
        <p:sp>
          <p:nvSpPr>
            <p:cNvPr id="320"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1"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2"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3"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4"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5"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26"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327"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328"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65" name="Group 1"/>
          <p:cNvGrpSpPr/>
          <p:nvPr/>
        </p:nvGrpSpPr>
        <p:grpSpPr>
          <a:xfrm>
            <a:off x="87480" y="6091200"/>
            <a:ext cx="693000" cy="694800"/>
            <a:chOff x="87480" y="6091200"/>
            <a:chExt cx="693000" cy="694800"/>
          </a:xfrm>
        </p:grpSpPr>
        <p:sp>
          <p:nvSpPr>
            <p:cNvPr id="366"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7"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8"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9"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70"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71"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72"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373"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ww.wtkr.com/2019/11/08/how-that-19-u-haul-rental-can-cost-60-or-more" TargetMode="External"/><Relationship Id="rId7" Type="http://schemas.openxmlformats.org/officeDocument/2006/relationships/hyperlink" Target="https://creativecommons.org/licenses/by/3.0/" TargetMode="External"/><Relationship Id="rId2" Type="http://schemas.openxmlformats.org/officeDocument/2006/relationships/notesSlide" Target="../notesSlides/notesSlide10.xml"/><Relationship Id="rId1" Type="http://schemas.openxmlformats.org/officeDocument/2006/relationships/slideLayout" Target="../slideLayouts/slideLayout64.xml"/><Relationship Id="rId6" Type="http://schemas.openxmlformats.org/officeDocument/2006/relationships/hyperlink" Target="https://courses.lumenlearning.com/suny-osuniversityphysics/chapter/12-1-conditions-for-static-equilibrium/" TargetMode="External"/><Relationship Id="rId5" Type="http://schemas.openxmlformats.org/officeDocument/2006/relationships/image" Target="../media/image15.jpe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88.xml"/><Relationship Id="rId5" Type="http://schemas.openxmlformats.org/officeDocument/2006/relationships/hyperlink" Target="https://creativecommons.org/licenses/by/3.0/" TargetMode="External"/><Relationship Id="rId4" Type="http://schemas.openxmlformats.org/officeDocument/2006/relationships/hyperlink" Target="https://www.realtor.com/advice/move/unpack-like-a-pro/"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53.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7.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3.xml"/><Relationship Id="rId1" Type="http://schemas.openxmlformats.org/officeDocument/2006/relationships/slideLayout" Target="../slideLayouts/slideLayout112.xml"/><Relationship Id="rId5" Type="http://schemas.openxmlformats.org/officeDocument/2006/relationships/hyperlink" Target="https://creativecommons.org/licenses/by/3.0/" TargetMode="External"/><Relationship Id="rId4" Type="http://schemas.openxmlformats.org/officeDocument/2006/relationships/hyperlink" Target="https://www.uhaul.com/"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1.xml"/></Relationships>
</file>

<file path=ppt/slides/_rels/slide25.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25.xml"/><Relationship Id="rId1" Type="http://schemas.openxmlformats.org/officeDocument/2006/relationships/slideLayout" Target="../slideLayouts/slideLayout97.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97.xml"/><Relationship Id="rId4" Type="http://schemas.openxmlformats.org/officeDocument/2006/relationships/image" Target="../media/image37.wmf"/></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37.xml"/><Relationship Id="rId5" Type="http://schemas.openxmlformats.org/officeDocument/2006/relationships/hyperlink" Target="https://creativecommons.org/licenses/by/3.0/" TargetMode="External"/><Relationship Id="rId4" Type="http://schemas.openxmlformats.org/officeDocument/2006/relationships/hyperlink" Target="https://www.theritemove.com/2019/09/30/game-plan-making-sure-you-pack-up-everything-of-importance/"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5.xml"/><Relationship Id="rId5" Type="http://schemas.openxmlformats.org/officeDocument/2006/relationships/chart" Target="../charts/chart3.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64.xml"/><Relationship Id="rId6" Type="http://schemas.openxmlformats.org/officeDocument/2006/relationships/hyperlink" Target="https://creativecommons.org/licenses/by/3.0/" TargetMode="External"/><Relationship Id="rId5" Type="http://schemas.openxmlformats.org/officeDocument/2006/relationships/hyperlink" Target="https://courses.lumenlearning.com/suny-osuniversityphysics/chapter/12-1-conditions-for-static-equilibrium/" TargetMode="External"/><Relationship Id="rId4" Type="http://schemas.openxmlformats.org/officeDocument/2006/relationships/hyperlink" Target="https://www.hayesbc.com/causes-of-trailer-sway-and-how-to-prevent-the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hyperlink" Target="https://creativecommons.org/licenses/by/3.0/" TargetMode="External"/><Relationship Id="rId2" Type="http://schemas.openxmlformats.org/officeDocument/2006/relationships/notesSlide" Target="../notesSlides/notesSlide9.xml"/><Relationship Id="rId1" Type="http://schemas.openxmlformats.org/officeDocument/2006/relationships/slideLayout" Target="../slideLayouts/slideLayout73.xml"/><Relationship Id="rId6" Type="http://schemas.openxmlformats.org/officeDocument/2006/relationships/hyperlink" Target="https://courses.lumenlearning.com/suny-osuniversityphysics/chapter/12-1-conditions-for-static-equilibrium/" TargetMode="External"/><Relationship Id="rId5" Type="http://schemas.openxmlformats.org/officeDocument/2006/relationships/image" Target="../media/image13.jpeg"/><Relationship Id="rId4" Type="http://schemas.openxmlformats.org/officeDocument/2006/relationships/hyperlink" Target="https://www.pensketruckrental.com/renting-from-penske/how-to-load-a-moving-truc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CustomShape 1"/>
          <p:cNvSpPr/>
          <p:nvPr/>
        </p:nvSpPr>
        <p:spPr>
          <a:xfrm>
            <a:off x="0" y="0"/>
            <a:ext cx="12191760" cy="685764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
        <p:nvSpPr>
          <p:cNvPr id="556" name="TextShape 2"/>
          <p:cNvSpPr txBox="1"/>
          <p:nvPr/>
        </p:nvSpPr>
        <p:spPr>
          <a:xfrm>
            <a:off x="6804360" y="3260880"/>
            <a:ext cx="4680360" cy="862200"/>
          </a:xfrm>
          <a:prstGeom prst="rect">
            <a:avLst/>
          </a:prstGeom>
          <a:noFill/>
          <a:ln>
            <a:noFill/>
          </a:ln>
        </p:spPr>
        <p:txBody>
          <a:bodyPr anchor="b">
            <a:noAutofit/>
          </a:bodyPr>
          <a:lstStyle/>
          <a:p>
            <a:pPr algn="ctr">
              <a:lnSpc>
                <a:spcPct val="90000"/>
              </a:lnSpc>
            </a:pPr>
            <a:r>
              <a:rPr lang="en-US" sz="7200" b="1" strike="noStrike" spc="299">
                <a:solidFill>
                  <a:srgbClr val="FFFFFF"/>
                </a:solidFill>
                <a:latin typeface="Gulim"/>
              </a:rPr>
              <a:t>Load.in</a:t>
            </a:r>
            <a:endParaRPr lang="en-US" sz="7200" b="0" strike="noStrike" spc="-1">
              <a:solidFill>
                <a:srgbClr val="FFFFFF"/>
              </a:solidFill>
              <a:latin typeface="Gulim"/>
            </a:endParaRPr>
          </a:p>
        </p:txBody>
      </p:sp>
      <p:sp>
        <p:nvSpPr>
          <p:cNvPr id="557" name="TextShape 3"/>
          <p:cNvSpPr txBox="1"/>
          <p:nvPr/>
        </p:nvSpPr>
        <p:spPr>
          <a:xfrm>
            <a:off x="8931960" y="5391720"/>
            <a:ext cx="3071520" cy="1129680"/>
          </a:xfrm>
          <a:prstGeom prst="rect">
            <a:avLst/>
          </a:prstGeom>
          <a:noFill/>
          <a:ln>
            <a:noFill/>
          </a:ln>
        </p:spPr>
        <p:txBody>
          <a:bodyPr>
            <a:noAutofit/>
          </a:bodyPr>
          <a:lstStyle/>
          <a:p>
            <a:pPr algn="r">
              <a:lnSpc>
                <a:spcPct val="90000"/>
              </a:lnSpc>
              <a:spcBef>
                <a:spcPts val="1001"/>
              </a:spcBef>
              <a:tabLst>
                <a:tab pos="0" algn="l"/>
              </a:tabLst>
            </a:pPr>
            <a:r>
              <a:rPr lang="en-US" sz="1400" b="0" strike="noStrike" spc="-1" dirty="0">
                <a:solidFill>
                  <a:srgbClr val="FFFFFF"/>
                </a:solidFill>
                <a:latin typeface="Gulim"/>
              </a:rPr>
              <a:t>Team Yellow</a:t>
            </a:r>
            <a:endParaRPr lang="en-US" sz="1400" b="0" strike="noStrike" spc="-1" dirty="0">
              <a:latin typeface="Arial"/>
            </a:endParaRPr>
          </a:p>
          <a:p>
            <a:pPr algn="r">
              <a:lnSpc>
                <a:spcPct val="90000"/>
              </a:lnSpc>
              <a:spcBef>
                <a:spcPts val="1001"/>
              </a:spcBef>
              <a:tabLst>
                <a:tab pos="0" algn="l"/>
              </a:tabLst>
            </a:pPr>
            <a:r>
              <a:rPr lang="en-US" sz="1400" b="0" strike="noStrike" spc="-1" dirty="0">
                <a:solidFill>
                  <a:srgbClr val="FFFFFF"/>
                </a:solidFill>
                <a:latin typeface="Gulim"/>
              </a:rPr>
              <a:t>Feasibility Presentation</a:t>
            </a:r>
            <a:endParaRPr lang="en-US" sz="1400" b="0" strike="noStrike" spc="-1" dirty="0">
              <a:latin typeface="Arial"/>
            </a:endParaRPr>
          </a:p>
          <a:p>
            <a:pPr algn="r">
              <a:lnSpc>
                <a:spcPct val="90000"/>
              </a:lnSpc>
              <a:spcBef>
                <a:spcPts val="1001"/>
              </a:spcBef>
              <a:tabLst>
                <a:tab pos="0" algn="l"/>
              </a:tabLst>
            </a:pPr>
            <a:r>
              <a:rPr lang="en-US" sz="1400" b="0" strike="noStrike" spc="-1" dirty="0">
                <a:solidFill>
                  <a:srgbClr val="FFFFFF"/>
                </a:solidFill>
                <a:latin typeface="Gulim"/>
              </a:rPr>
              <a:t>Old Dominion University</a:t>
            </a:r>
            <a:endParaRPr lang="en-US" sz="1400" b="0" strike="noStrike" spc="-1" dirty="0">
              <a:latin typeface="Arial"/>
            </a:endParaRPr>
          </a:p>
          <a:p>
            <a:pPr algn="r">
              <a:lnSpc>
                <a:spcPct val="90000"/>
              </a:lnSpc>
              <a:spcBef>
                <a:spcPts val="1001"/>
              </a:spcBef>
              <a:tabLst>
                <a:tab pos="0" algn="l"/>
              </a:tabLst>
            </a:pPr>
            <a:fld id="{FF8730C1-8C41-46EC-9789-F30E9C9A6891}" type="datetime1">
              <a:rPr lang="en-US" sz="1400" b="0" strike="noStrike" spc="-1">
                <a:solidFill>
                  <a:srgbClr val="FFFFFF"/>
                </a:solidFill>
                <a:latin typeface="Gulim"/>
              </a:rPr>
              <a:t>11/1/2020</a:t>
            </a:fld>
            <a:endParaRPr lang="en-US" sz="1400" b="0" strike="noStrike" spc="-1" dirty="0">
              <a:latin typeface="Arial"/>
            </a:endParaRPr>
          </a:p>
        </p:txBody>
      </p:sp>
      <p:sp>
        <p:nvSpPr>
          <p:cNvPr id="558" name="CustomShape 4"/>
          <p:cNvSpPr/>
          <p:nvPr/>
        </p:nvSpPr>
        <p:spPr>
          <a:xfrm>
            <a:off x="4551120" y="4544640"/>
            <a:ext cx="9187560" cy="411840"/>
          </a:xfrm>
          <a:prstGeom prst="rect">
            <a:avLst/>
          </a:prstGeom>
          <a:noFill/>
          <a:ln>
            <a:noFill/>
          </a:ln>
        </p:spPr>
        <p:style>
          <a:lnRef idx="0">
            <a:scrgbClr r="0" g="0" b="0"/>
          </a:lnRef>
          <a:fillRef idx="0">
            <a:scrgbClr r="0" g="0" b="0"/>
          </a:fillRef>
          <a:effectRef idx="0">
            <a:scrgbClr r="0" g="0" b="0"/>
          </a:effectRef>
          <a:fontRef idx="minor"/>
        </p:style>
        <p:txBody>
          <a:bodyPr anchor="b">
            <a:noAutofit/>
          </a:bodyPr>
          <a:lstStyle/>
          <a:p>
            <a:pPr algn="ctr">
              <a:lnSpc>
                <a:spcPct val="90000"/>
              </a:lnSpc>
              <a:tabLst>
                <a:tab pos="0" algn="l"/>
              </a:tabLst>
            </a:pPr>
            <a:r>
              <a:rPr lang="en-US" sz="1800" b="1" strike="noStrike" spc="299" dirty="0">
                <a:solidFill>
                  <a:srgbClr val="FFFFFF"/>
                </a:solidFill>
                <a:latin typeface="Gulim"/>
              </a:rPr>
              <a:t>Using AI and Computer Vision </a:t>
            </a:r>
            <a:endParaRPr lang="en-US" sz="1800" b="0" strike="noStrike" spc="-1" dirty="0">
              <a:latin typeface="Arial"/>
            </a:endParaRPr>
          </a:p>
          <a:p>
            <a:pPr algn="ctr">
              <a:lnSpc>
                <a:spcPct val="90000"/>
              </a:lnSpc>
              <a:tabLst>
                <a:tab pos="0" algn="l"/>
              </a:tabLst>
            </a:pPr>
            <a:r>
              <a:rPr lang="en-US" sz="1800" b="1" strike="noStrike" spc="299" dirty="0">
                <a:solidFill>
                  <a:srgbClr val="FFFFFF"/>
                </a:solidFill>
                <a:latin typeface="Gulim"/>
              </a:rPr>
              <a:t>to give your move a game plan.</a:t>
            </a:r>
            <a:endParaRPr lang="en-US" sz="1800" b="0" strike="noStrike" spc="-1" dirty="0">
              <a:latin typeface="Arial"/>
            </a:endParaRPr>
          </a:p>
        </p:txBody>
      </p:sp>
      <p:grpSp>
        <p:nvGrpSpPr>
          <p:cNvPr id="559" name="Group 5"/>
          <p:cNvGrpSpPr/>
          <p:nvPr/>
        </p:nvGrpSpPr>
        <p:grpSpPr>
          <a:xfrm>
            <a:off x="8431560" y="1407240"/>
            <a:ext cx="1428840" cy="1432080"/>
            <a:chOff x="8431560" y="1407240"/>
            <a:chExt cx="1428840" cy="1432080"/>
          </a:xfrm>
        </p:grpSpPr>
        <p:sp>
          <p:nvSpPr>
            <p:cNvPr id="560" name="CustomShape 6"/>
            <p:cNvSpPr/>
            <p:nvPr/>
          </p:nvSpPr>
          <p:spPr>
            <a:xfrm>
              <a:off x="843156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1" name="CustomShape 7"/>
            <p:cNvSpPr/>
            <p:nvPr/>
          </p:nvSpPr>
          <p:spPr>
            <a:xfrm>
              <a:off x="894384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2" name="CustomShape 8"/>
            <p:cNvSpPr/>
            <p:nvPr/>
          </p:nvSpPr>
          <p:spPr>
            <a:xfrm>
              <a:off x="8943840" y="192528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3" name="CustomShape 9"/>
            <p:cNvSpPr/>
            <p:nvPr/>
          </p:nvSpPr>
          <p:spPr>
            <a:xfrm>
              <a:off x="8431560" y="192132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4" name="CustomShape 10"/>
            <p:cNvSpPr/>
            <p:nvPr/>
          </p:nvSpPr>
          <p:spPr>
            <a:xfrm>
              <a:off x="8431560" y="14072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5" name="CustomShape 11"/>
            <p:cNvSpPr/>
            <p:nvPr/>
          </p:nvSpPr>
          <p:spPr>
            <a:xfrm>
              <a:off x="945828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pic>
        <p:nvPicPr>
          <p:cNvPr id="566" name="Picture 6" descr="A picture containing outdoor, road, truck, car&#10;&#10;Description automatically generated"/>
          <p:cNvPicPr/>
          <p:nvPr/>
        </p:nvPicPr>
        <p:blipFill>
          <a:blip r:embed="rId3"/>
          <a:srcRect l="17698" t="-30" r="15635" b="30"/>
          <a:stretch/>
        </p:blipFill>
        <p:spPr>
          <a:xfrm>
            <a:off x="0" y="-2160"/>
            <a:ext cx="6097680" cy="685980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CustomShape 1"/>
          <p:cNvSpPr/>
          <p:nvPr/>
        </p:nvSpPr>
        <p:spPr>
          <a:xfrm>
            <a:off x="838080" y="8352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3200" b="0" strike="noStrike" spc="-1">
                <a:solidFill>
                  <a:srgbClr val="6DD1A1"/>
                </a:solidFill>
                <a:latin typeface="Gulim"/>
                <a:ea typeface="DejaVu Sans"/>
              </a:rPr>
              <a:t>Figuring out what to rent is hard!</a:t>
            </a:r>
            <a:endParaRPr lang="en-US" sz="3200" b="0" strike="noStrike" spc="-1">
              <a:latin typeface="Arial"/>
            </a:endParaRPr>
          </a:p>
        </p:txBody>
      </p:sp>
      <p:sp>
        <p:nvSpPr>
          <p:cNvPr id="635" name="CustomShape 2"/>
          <p:cNvSpPr/>
          <p:nvPr/>
        </p:nvSpPr>
        <p:spPr>
          <a:xfrm>
            <a:off x="462240" y="16617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6DD1A1"/>
              </a:buClr>
              <a:buFont typeface="Arial"/>
              <a:buChar char="•"/>
            </a:pPr>
            <a:r>
              <a:rPr lang="en-US" sz="2800" b="0" i="1" strike="noStrike" spc="-1">
                <a:solidFill>
                  <a:srgbClr val="6DD1A1"/>
                </a:solidFill>
                <a:latin typeface="Gulim"/>
                <a:ea typeface="DejaVu Sans"/>
              </a:rPr>
              <a:t>Accurately</a:t>
            </a:r>
            <a:r>
              <a:rPr lang="en-US" sz="2800" b="0" strike="noStrike" spc="-1">
                <a:solidFill>
                  <a:srgbClr val="6DD1A1"/>
                </a:solidFill>
                <a:latin typeface="Gulim"/>
                <a:ea typeface="DejaVu Sans"/>
              </a:rPr>
              <a:t> determining</a:t>
            </a:r>
            <a:endParaRPr lang="en-US" sz="28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How big of a truck to get</a:t>
            </a:r>
            <a:endParaRPr lang="en-US" sz="24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How many trips a move will take </a:t>
            </a:r>
            <a:br/>
            <a:r>
              <a:rPr lang="en-US" sz="2400" b="0" strike="noStrike" spc="-1">
                <a:solidFill>
                  <a:srgbClr val="6DD1A1"/>
                </a:solidFill>
                <a:latin typeface="Gulim"/>
                <a:ea typeface="DejaVu Sans"/>
              </a:rPr>
              <a:t>…is difficult. </a:t>
            </a:r>
            <a:endParaRPr lang="en-US" sz="2400" b="0" strike="noStrike" spc="-1">
              <a:latin typeface="Arial"/>
            </a:endParaRPr>
          </a:p>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Rental Truck companies base their business model on this!</a:t>
            </a:r>
            <a:endParaRPr lang="en-US" sz="2800" b="0" strike="noStrike" spc="-1">
              <a:latin typeface="Arial"/>
            </a:endParaRPr>
          </a:p>
        </p:txBody>
      </p:sp>
      <p:sp>
        <p:nvSpPr>
          <p:cNvPr id="636"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2967CDEA-AFDF-4A80-A18B-ECF65DA97AFE}" type="datetime1">
              <a:rPr lang="en-US" sz="1200" b="1" strike="noStrike" spc="-1">
                <a:solidFill>
                  <a:srgbClr val="FFFFFF"/>
                </a:solidFill>
                <a:latin typeface="Gulim"/>
                <a:ea typeface="DejaVu Sans"/>
              </a:rPr>
              <a:t>11/1/2020</a:t>
            </a:fld>
            <a:endParaRPr lang="en-US" sz="1200" b="0" strike="noStrike" spc="-1">
              <a:latin typeface="Arial"/>
            </a:endParaRPr>
          </a:p>
        </p:txBody>
      </p:sp>
      <p:sp>
        <p:nvSpPr>
          <p:cNvPr id="637" name="CustomShape 4"/>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38"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2BA8F19-E2BD-4103-84D7-34487725FB18}" type="slidenum">
              <a:rPr lang="en-US" sz="1200" b="1" strike="noStrike" spc="-1">
                <a:solidFill>
                  <a:srgbClr val="FFFFFF"/>
                </a:solidFill>
                <a:latin typeface="Gulim"/>
                <a:ea typeface="DejaVu Sans"/>
              </a:rPr>
              <a:t>10</a:t>
            </a:fld>
            <a:endParaRPr lang="en-US" sz="1200" b="0" strike="noStrike" spc="-1">
              <a:latin typeface="Arial"/>
            </a:endParaRPr>
          </a:p>
        </p:txBody>
      </p:sp>
      <p:sp>
        <p:nvSpPr>
          <p:cNvPr id="639" name="CustomShape 6"/>
          <p:cNvSpPr/>
          <p:nvPr/>
        </p:nvSpPr>
        <p:spPr>
          <a:xfrm>
            <a:off x="838080" y="5124960"/>
            <a:ext cx="10514880" cy="1324800"/>
          </a:xfrm>
          <a:prstGeom prst="rect">
            <a:avLst/>
          </a:prstGeom>
          <a:noFill/>
          <a:ln>
            <a:noFill/>
          </a:ln>
        </p:spPr>
        <p:style>
          <a:lnRef idx="0">
            <a:scrgbClr r="0" g="0" b="0"/>
          </a:lnRef>
          <a:fillRef idx="0">
            <a:scrgbClr r="0" g="0" b="0"/>
          </a:fillRef>
          <a:effectRef idx="0">
            <a:scrgbClr r="0" g="0" b="0"/>
          </a:effectRef>
          <a:fontRef idx="minor"/>
        </p:style>
      </p:sp>
      <p:sp>
        <p:nvSpPr>
          <p:cNvPr id="640" name="CustomShape 7"/>
          <p:cNvSpPr/>
          <p:nvPr/>
        </p:nvSpPr>
        <p:spPr>
          <a:xfrm>
            <a:off x="10995840" y="5942520"/>
            <a:ext cx="11732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3"/>
              </a:rPr>
              <a:t>wtkr.com</a:t>
            </a:r>
            <a:endParaRPr lang="en-US" sz="1800" b="0" strike="noStrike" spc="-1">
              <a:latin typeface="Arial"/>
            </a:endParaRPr>
          </a:p>
        </p:txBody>
      </p:sp>
      <p:pic>
        <p:nvPicPr>
          <p:cNvPr id="641" name="Picture 11" descr="A truck is parked in front of a building&#10;&#10;Description automatically generated"/>
          <p:cNvPicPr/>
          <p:nvPr/>
        </p:nvPicPr>
        <p:blipFill>
          <a:blip r:embed="rId4"/>
          <a:stretch/>
        </p:blipFill>
        <p:spPr>
          <a:xfrm>
            <a:off x="5748840" y="1424880"/>
            <a:ext cx="6143760" cy="2116800"/>
          </a:xfrm>
          <a:prstGeom prst="rect">
            <a:avLst/>
          </a:prstGeom>
          <a:ln>
            <a:noFill/>
          </a:ln>
        </p:spPr>
      </p:pic>
      <p:pic>
        <p:nvPicPr>
          <p:cNvPr id="642" name="Picture 2" descr="A picture containing truck, van, road, car&#10;&#10;Description automatically generated"/>
          <p:cNvPicPr/>
          <p:nvPr/>
        </p:nvPicPr>
        <p:blipFill>
          <a:blip r:embed="rId5"/>
          <a:stretch/>
        </p:blipFill>
        <p:spPr>
          <a:xfrm>
            <a:off x="6209640" y="3907440"/>
            <a:ext cx="5181120" cy="1856880"/>
          </a:xfrm>
          <a:prstGeom prst="rect">
            <a:avLst/>
          </a:prstGeom>
          <a:ln>
            <a:noFill/>
          </a:ln>
        </p:spPr>
      </p:pic>
      <p:sp>
        <p:nvSpPr>
          <p:cNvPr id="643" name="TextShape 8"/>
          <p:cNvSpPr txBox="1"/>
          <p:nvPr/>
        </p:nvSpPr>
        <p:spPr>
          <a:xfrm>
            <a:off x="7040880" y="3584160"/>
            <a:ext cx="393192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uhaul.com is licensed under </a:t>
            </a:r>
            <a:r>
              <a:rPr lang="en-US" sz="900" b="0" u="sng" strike="noStrike" spc="-1">
                <a:solidFill>
                  <a:srgbClr val="000000"/>
                </a:solidFill>
                <a:uFillTx/>
                <a:latin typeface="Gulim"/>
                <a:ea typeface="DejaVu Sans"/>
                <a:hlinkClick r:id="rId7"/>
              </a:rPr>
              <a:t>CC BY</a:t>
            </a:r>
            <a:endParaRPr lang="en-US" sz="900" b="0" strike="noStrike" spc="-1">
              <a:latin typeface="Arial"/>
            </a:endParaRPr>
          </a:p>
        </p:txBody>
      </p:sp>
      <p:sp>
        <p:nvSpPr>
          <p:cNvPr id="644" name="TextShape 9"/>
          <p:cNvSpPr txBox="1"/>
          <p:nvPr/>
        </p:nvSpPr>
        <p:spPr>
          <a:xfrm>
            <a:off x="7040880" y="5778720"/>
            <a:ext cx="411480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truckbodyeast.com is licensed under </a:t>
            </a:r>
            <a:r>
              <a:rPr lang="en-US" sz="900" b="0" u="sng" strike="noStrike" spc="-1">
                <a:solidFill>
                  <a:srgbClr val="000000"/>
                </a:solidFill>
                <a:uFillTx/>
                <a:latin typeface="Gulim"/>
                <a:ea typeface="DejaVu Sans"/>
                <a:hlinkClick r:id="rId7"/>
              </a:rPr>
              <a:t>CC BY</a:t>
            </a:r>
            <a:endParaRPr lang="en-US" sz="9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CustomShape 1"/>
          <p:cNvSpPr/>
          <p:nvPr/>
        </p:nvSpPr>
        <p:spPr>
          <a:xfrm>
            <a:off x="643320" y="2146320"/>
            <a:ext cx="3132360" cy="187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FFFFFF"/>
                </a:solidFill>
                <a:latin typeface="Gulim"/>
                <a:ea typeface="DejaVu Sans"/>
              </a:rPr>
              <a:t>Current Process</a:t>
            </a:r>
            <a:endParaRPr lang="en-US" sz="4400" b="0" strike="noStrike" spc="-1">
              <a:latin typeface="Arial"/>
            </a:endParaRPr>
          </a:p>
        </p:txBody>
      </p:sp>
      <p:pic>
        <p:nvPicPr>
          <p:cNvPr id="646" name="Content Placeholder 8"/>
          <p:cNvPicPr/>
          <p:nvPr/>
        </p:nvPicPr>
        <p:blipFill>
          <a:blip r:embed="rId3"/>
          <a:stretch/>
        </p:blipFill>
        <p:spPr>
          <a:xfrm>
            <a:off x="3580920" y="324720"/>
            <a:ext cx="8166960" cy="5840640"/>
          </a:xfrm>
          <a:prstGeom prst="rect">
            <a:avLst/>
          </a:prstGeom>
          <a:ln>
            <a:noFill/>
          </a:ln>
        </p:spPr>
      </p:pic>
      <p:sp>
        <p:nvSpPr>
          <p:cNvPr id="647"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E909EA9E-41EF-41C9-9C40-5D8C39119634}" type="datetime1">
              <a:rPr lang="en-US" sz="1200" b="1" strike="noStrike" spc="-1">
                <a:solidFill>
                  <a:srgbClr val="FFFFFF"/>
                </a:solidFill>
                <a:latin typeface="Gulim"/>
                <a:ea typeface="DejaVu Sans"/>
              </a:rPr>
              <a:t>11/1/2020</a:t>
            </a:fld>
            <a:endParaRPr lang="en-US" sz="1200" b="0" strike="noStrike" spc="-1">
              <a:latin typeface="Arial"/>
            </a:endParaRPr>
          </a:p>
        </p:txBody>
      </p:sp>
      <p:sp>
        <p:nvSpPr>
          <p:cNvPr id="648"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49"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B3FCD81-4E27-4D23-8C8E-2F0C52442B19}" type="slidenum">
              <a:rPr lang="en-US" sz="1200" b="1" strike="noStrike" spc="-1">
                <a:solidFill>
                  <a:srgbClr val="FFFFFF"/>
                </a:solidFill>
                <a:latin typeface="Gulim"/>
                <a:ea typeface="DejaVu Sans"/>
              </a:rPr>
              <a:t>11</a:t>
            </a:fld>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83A61A3-E514-4999-9A6C-73F30C3E670D}" type="slidenum">
              <a:rPr lang="en-US" sz="1200" b="1" strike="noStrike" spc="-1">
                <a:solidFill>
                  <a:srgbClr val="FFFFFF"/>
                </a:solidFill>
                <a:latin typeface="Gulim"/>
                <a:ea typeface="DejaVu Sans"/>
              </a:rPr>
              <a:t>12</a:t>
            </a:fld>
            <a:endParaRPr lang="en-US" sz="1200" b="0" strike="noStrike" spc="-1">
              <a:latin typeface="Arial"/>
            </a:endParaRPr>
          </a:p>
        </p:txBody>
      </p:sp>
      <p:sp>
        <p:nvSpPr>
          <p:cNvPr id="651" name="CustomShape 2"/>
          <p:cNvSpPr/>
          <p:nvPr/>
        </p:nvSpPr>
        <p:spPr>
          <a:xfrm>
            <a:off x="9001800" y="155160"/>
            <a:ext cx="2742480" cy="33948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pic>
        <p:nvPicPr>
          <p:cNvPr id="652" name="Picture 9"/>
          <p:cNvPicPr/>
          <p:nvPr/>
        </p:nvPicPr>
        <p:blipFill>
          <a:blip r:embed="rId3"/>
          <a:stretch/>
        </p:blipFill>
        <p:spPr>
          <a:xfrm>
            <a:off x="2592720" y="14760"/>
            <a:ext cx="7005600" cy="8512200"/>
          </a:xfrm>
          <a:prstGeom prst="rect">
            <a:avLst/>
          </a:prstGeom>
          <a:ln>
            <a:noFill/>
          </a:ln>
        </p:spPr>
      </p:pic>
      <p:sp>
        <p:nvSpPr>
          <p:cNvPr id="653"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BA7D743D-438F-41AD-A56C-3AF90BC66F7F}" type="datetime1">
              <a:rPr lang="en-US" sz="1200" b="1" strike="noStrike" spc="-1">
                <a:solidFill>
                  <a:srgbClr val="FFFFFF"/>
                </a:solidFill>
                <a:latin typeface="Gulim"/>
                <a:ea typeface="DejaVu Sans"/>
              </a:rPr>
              <a:t>11/1/2020</a:t>
            </a:fld>
            <a:endParaRPr lang="en-US" sz="1200" b="0" strike="noStrike" spc="-1">
              <a:latin typeface="Arial"/>
            </a:endParaRPr>
          </a:p>
        </p:txBody>
      </p:sp>
      <p:sp>
        <p:nvSpPr>
          <p:cNvPr id="654" name="CustomShape 4"/>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pPr>
            <a:r>
              <a:rPr lang="en-US" sz="3200" b="0" strike="noStrike" spc="-1">
                <a:solidFill>
                  <a:srgbClr val="FFFFFF"/>
                </a:solidFill>
                <a:latin typeface="Gulim"/>
                <a:ea typeface="DejaVu Sans"/>
              </a:rPr>
              <a:t>Load.In gives your move a game plan</a:t>
            </a:r>
            <a:endParaRPr lang="en-US" sz="3200" b="0" strike="noStrike" spc="-1">
              <a:latin typeface="Arial"/>
            </a:endParaRPr>
          </a:p>
        </p:txBody>
      </p:sp>
      <p:sp>
        <p:nvSpPr>
          <p:cNvPr id="656" name="CustomShape 2"/>
          <p:cNvSpPr/>
          <p:nvPr/>
        </p:nvSpPr>
        <p:spPr>
          <a:xfrm>
            <a:off x="838080" y="18255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FFFFFF"/>
              </a:buClr>
              <a:buFont typeface="Arial"/>
              <a:buChar char="•"/>
            </a:pPr>
            <a:r>
              <a:rPr lang="en-US" sz="2800" b="0" strike="noStrike" spc="-1">
                <a:solidFill>
                  <a:srgbClr val="FFFFFF"/>
                </a:solidFill>
                <a:latin typeface="Gulim"/>
                <a:ea typeface="DejaVu Sans"/>
              </a:rPr>
              <a:t>Uses artificial intelligence and computer vision </a:t>
            </a:r>
            <a:endParaRPr lang="en-US" sz="2800" b="0" strike="noStrike" spc="-1">
              <a:latin typeface="Arial"/>
            </a:endParaRPr>
          </a:p>
          <a:p>
            <a:pPr marL="228600" indent="-227880">
              <a:lnSpc>
                <a:spcPct val="90000"/>
              </a:lnSpc>
              <a:spcBef>
                <a:spcPts val="1001"/>
              </a:spcBef>
              <a:buClr>
                <a:srgbClr val="FFFFFF"/>
              </a:buClr>
              <a:buFont typeface="Arial"/>
              <a:buChar char="•"/>
            </a:pPr>
            <a:r>
              <a:rPr lang="en-US" sz="2800" b="0" strike="noStrike" spc="-1">
                <a:solidFill>
                  <a:srgbClr val="FFFFFF"/>
                </a:solidFill>
                <a:latin typeface="Gulim"/>
                <a:ea typeface="DejaVu Sans"/>
              </a:rPr>
              <a:t>Provides</a:t>
            </a:r>
            <a:endParaRPr lang="en-US" sz="2800" b="0" strike="noStrike" spc="-1">
              <a:latin typeface="Arial"/>
            </a:endParaRPr>
          </a:p>
          <a:p>
            <a:pPr marL="685800" lvl="1" indent="-227880">
              <a:lnSpc>
                <a:spcPct val="90000"/>
              </a:lnSpc>
              <a:spcBef>
                <a:spcPts val="499"/>
              </a:spcBef>
              <a:buClr>
                <a:srgbClr val="FFFFFF"/>
              </a:buClr>
              <a:buFont typeface="Arial"/>
              <a:buChar char="•"/>
            </a:pPr>
            <a:r>
              <a:rPr lang="en-US" sz="2400" b="0" strike="noStrike" spc="-1">
                <a:solidFill>
                  <a:srgbClr val="FFFFFF"/>
                </a:solidFill>
                <a:latin typeface="Gulim"/>
                <a:ea typeface="DejaVu Sans"/>
              </a:rPr>
              <a:t>Expert-level instructions</a:t>
            </a:r>
            <a:endParaRPr lang="en-US" sz="2400" b="0" strike="noStrike" spc="-1">
              <a:latin typeface="Arial"/>
            </a:endParaRPr>
          </a:p>
          <a:p>
            <a:pPr marL="685800" lvl="1" indent="-227880">
              <a:lnSpc>
                <a:spcPct val="90000"/>
              </a:lnSpc>
              <a:spcBef>
                <a:spcPts val="499"/>
              </a:spcBef>
              <a:buClr>
                <a:srgbClr val="FFFFFF"/>
              </a:buClr>
              <a:buFont typeface="Arial"/>
              <a:buChar char="•"/>
            </a:pPr>
            <a:r>
              <a:rPr lang="en-US" sz="2400" b="0" strike="noStrike" spc="-1">
                <a:solidFill>
                  <a:srgbClr val="FFFFFF"/>
                </a:solidFill>
                <a:latin typeface="Gulim"/>
                <a:ea typeface="DejaVu Sans"/>
              </a:rPr>
              <a:t>Tips and tricks on moving day</a:t>
            </a:r>
            <a:endParaRPr lang="en-US" sz="2400" b="0" strike="noStrike" spc="-1">
              <a:latin typeface="Arial"/>
            </a:endParaRPr>
          </a:p>
          <a:p>
            <a:pPr>
              <a:lnSpc>
                <a:spcPct val="90000"/>
              </a:lnSpc>
              <a:spcBef>
                <a:spcPts val="1001"/>
              </a:spcBef>
            </a:pPr>
            <a:endParaRPr lang="en-US" sz="2400" b="0" strike="noStrike" spc="-1">
              <a:latin typeface="Arial"/>
            </a:endParaRPr>
          </a:p>
        </p:txBody>
      </p:sp>
      <p:sp>
        <p:nvSpPr>
          <p:cNvPr id="657"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08708F64-AD7B-4D55-96F3-05EFFCDAAB38}" type="datetime1">
              <a:rPr lang="en-US" sz="1200" b="1" strike="noStrike" spc="-1">
                <a:solidFill>
                  <a:srgbClr val="FFFFFF"/>
                </a:solidFill>
                <a:latin typeface="Gulim"/>
                <a:ea typeface="DejaVu Sans"/>
              </a:rPr>
              <a:t>11/1/2020</a:t>
            </a:fld>
            <a:endParaRPr lang="en-US" sz="1200" b="0" strike="noStrike" spc="-1">
              <a:latin typeface="Arial"/>
            </a:endParaRPr>
          </a:p>
        </p:txBody>
      </p:sp>
      <p:sp>
        <p:nvSpPr>
          <p:cNvPr id="658" name="CustomShape 4"/>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59"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60D6F2B-4A55-463F-B5D4-6DF3DA41FBC0}" type="slidenum">
              <a:rPr lang="en-US" sz="1200" b="1" strike="noStrike" spc="-1">
                <a:solidFill>
                  <a:srgbClr val="FFFFFF"/>
                </a:solidFill>
                <a:latin typeface="Gulim"/>
                <a:ea typeface="DejaVu Sans"/>
              </a:rPr>
              <a:t>13</a:t>
            </a:fld>
            <a:endParaRPr lang="en-US" sz="1200" b="0" strike="noStrike" spc="-1">
              <a:latin typeface="Arial"/>
            </a:endParaRPr>
          </a:p>
        </p:txBody>
      </p:sp>
      <p:pic>
        <p:nvPicPr>
          <p:cNvPr id="660" name="Picture 2" descr="settle-in-unpack"/>
          <p:cNvPicPr/>
          <p:nvPr/>
        </p:nvPicPr>
        <p:blipFill>
          <a:blip r:embed="rId3"/>
          <a:stretch/>
        </p:blipFill>
        <p:spPr>
          <a:xfrm>
            <a:off x="6172200" y="2545200"/>
            <a:ext cx="5180760" cy="2911680"/>
          </a:xfrm>
          <a:prstGeom prst="rect">
            <a:avLst/>
          </a:prstGeom>
          <a:ln>
            <a:noFill/>
          </a:ln>
        </p:spPr>
      </p:pic>
      <p:sp>
        <p:nvSpPr>
          <p:cNvPr id="661" name="CustomShape 6"/>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4"/>
              </a:rPr>
              <a:t>This Photo</a:t>
            </a:r>
            <a:r>
              <a:rPr lang="en-US" sz="900" b="0" strike="noStrike" spc="-1">
                <a:solidFill>
                  <a:srgbClr val="FFFFFF"/>
                </a:solidFill>
                <a:latin typeface="Gulim"/>
                <a:ea typeface="DejaVu Sans"/>
              </a:rPr>
              <a:t> by realtor.com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662"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8284426-5A3E-4A91-8BA3-F81877726C7D}" type="slidenum">
              <a:rPr lang="en-US" sz="1200" b="1" strike="noStrike" spc="-1">
                <a:solidFill>
                  <a:srgbClr val="FFFFFF"/>
                </a:solidFill>
                <a:latin typeface="Gulim"/>
                <a:ea typeface="DejaVu Sans"/>
              </a:rPr>
              <a:t>14</a:t>
            </a:fld>
            <a:endParaRPr lang="en-US" sz="1200" b="0" strike="noStrike" spc="-1">
              <a:latin typeface="Arial"/>
            </a:endParaRPr>
          </a:p>
        </p:txBody>
      </p:sp>
      <p:pic>
        <p:nvPicPr>
          <p:cNvPr id="663" name="Picture 3"/>
          <p:cNvPicPr/>
          <p:nvPr/>
        </p:nvPicPr>
        <p:blipFill>
          <a:blip r:embed="rId3"/>
          <a:stretch/>
        </p:blipFill>
        <p:spPr>
          <a:xfrm>
            <a:off x="5398560" y="64800"/>
            <a:ext cx="6792480" cy="6792480"/>
          </a:xfrm>
          <a:prstGeom prst="rect">
            <a:avLst/>
          </a:prstGeom>
          <a:ln>
            <a:noFill/>
          </a:ln>
        </p:spPr>
      </p:pic>
      <p:sp>
        <p:nvSpPr>
          <p:cNvPr id="664" name="CustomShape 2"/>
          <p:cNvSpPr/>
          <p:nvPr/>
        </p:nvSpPr>
        <p:spPr>
          <a:xfrm>
            <a:off x="612360" y="599040"/>
            <a:ext cx="5937120" cy="283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0" b="0" strike="noStrike" spc="-1">
                <a:solidFill>
                  <a:srgbClr val="FFFFFF"/>
                </a:solidFill>
                <a:latin typeface="Gulim"/>
                <a:ea typeface="DejaVu Sans"/>
              </a:rPr>
              <a:t>What Can Load.In Do </a:t>
            </a:r>
            <a:endParaRPr lang="en-US" sz="6000" b="0" strike="noStrike" spc="-1">
              <a:latin typeface="Arial"/>
            </a:endParaRPr>
          </a:p>
          <a:p>
            <a:pPr>
              <a:lnSpc>
                <a:spcPct val="100000"/>
              </a:lnSpc>
            </a:pPr>
            <a:r>
              <a:rPr lang="en-US" sz="6000" b="0" strike="noStrike" spc="-1">
                <a:solidFill>
                  <a:srgbClr val="FFFFFF"/>
                </a:solidFill>
                <a:latin typeface="Gulim"/>
                <a:ea typeface="DejaVu Sans"/>
              </a:rPr>
              <a:t>For You?</a:t>
            </a:r>
            <a:endParaRPr lang="en-US" sz="6000" b="0" strike="noStrike" spc="-1">
              <a:latin typeface="Arial"/>
            </a:endParaRPr>
          </a:p>
        </p:txBody>
      </p:sp>
      <p:sp>
        <p:nvSpPr>
          <p:cNvPr id="665"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5837909D-2728-4E60-818F-DCEB031EE083}" type="datetime1">
              <a:rPr lang="en-US" sz="1200" b="1" strike="noStrike" spc="-1">
                <a:solidFill>
                  <a:srgbClr val="FFFFFF"/>
                </a:solidFill>
                <a:latin typeface="Gulim"/>
                <a:ea typeface="DejaVu Sans"/>
              </a:rPr>
              <a:t>11/1/2020</a:t>
            </a:fld>
            <a:endParaRPr lang="en-US" sz="1200" b="0" strike="noStrike" spc="-1">
              <a:latin typeface="Arial"/>
            </a:endParaRPr>
          </a:p>
        </p:txBody>
      </p:sp>
      <p:sp>
        <p:nvSpPr>
          <p:cNvPr id="666" name="CustomShape 4"/>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EAE7632-E04B-4176-81B2-A8150D2AAC5F}" type="slidenum">
              <a:rPr lang="en-US" sz="1200" b="1" strike="noStrike" spc="-1">
                <a:solidFill>
                  <a:srgbClr val="FFFFFF"/>
                </a:solidFill>
                <a:latin typeface="Gulim"/>
                <a:ea typeface="DejaVu Sans"/>
              </a:rPr>
              <a:t>15</a:t>
            </a:fld>
            <a:endParaRPr lang="en-US" sz="1200" b="0" strike="noStrike" spc="-1">
              <a:latin typeface="Arial"/>
            </a:endParaRPr>
          </a:p>
        </p:txBody>
      </p:sp>
      <p:sp>
        <p:nvSpPr>
          <p:cNvPr id="66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53D681F-C95D-46EE-82A7-713953D6B752}" type="datetime1">
              <a:rPr lang="en-US" sz="1200" b="1" strike="noStrike" spc="-1">
                <a:solidFill>
                  <a:srgbClr val="FFFFFF"/>
                </a:solidFill>
                <a:latin typeface="Gulim"/>
                <a:ea typeface="DejaVu Sans"/>
              </a:rPr>
              <a:t>11/1/2020</a:t>
            </a:fld>
            <a:endParaRPr lang="en-US" sz="1200" b="0" strike="noStrike" spc="-1">
              <a:latin typeface="Arial"/>
            </a:endParaRPr>
          </a:p>
        </p:txBody>
      </p:sp>
      <p:sp>
        <p:nvSpPr>
          <p:cNvPr id="669"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pic>
        <p:nvPicPr>
          <p:cNvPr id="670" name="Picture 6"/>
          <p:cNvPicPr/>
          <p:nvPr/>
        </p:nvPicPr>
        <p:blipFill>
          <a:blip r:embed="rId3"/>
          <a:stretch/>
        </p:blipFill>
        <p:spPr>
          <a:xfrm>
            <a:off x="2123280" y="798120"/>
            <a:ext cx="7858440" cy="5313600"/>
          </a:xfrm>
          <a:prstGeom prst="rect">
            <a:avLst/>
          </a:prstGeom>
          <a:ln>
            <a:noFill/>
          </a:ln>
        </p:spPr>
      </p:pic>
      <p:sp>
        <p:nvSpPr>
          <p:cNvPr id="671" name="CustomShape 4"/>
          <p:cNvSpPr/>
          <p:nvPr/>
        </p:nvSpPr>
        <p:spPr>
          <a:xfrm>
            <a:off x="203040" y="220320"/>
            <a:ext cx="5298480" cy="577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3200" b="0" strike="noStrike" spc="-1">
                <a:solidFill>
                  <a:srgbClr val="FFFFFF"/>
                </a:solidFill>
                <a:latin typeface="Gulim"/>
                <a:ea typeface="DejaVu Sans"/>
              </a:rPr>
              <a:t>How will the solution help?</a:t>
            </a:r>
            <a:endParaRPr lang="en-US" sz="3200" b="0" strike="noStrike" spc="-1">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 name="CustomShape 1"/>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F4C7658C-57B0-4FEA-BBB6-C8157F3B98B8}" type="datetime1">
              <a:rPr lang="en-US" sz="1200" b="1" strike="noStrike" spc="-1">
                <a:solidFill>
                  <a:srgbClr val="FFFFFF"/>
                </a:solidFill>
                <a:latin typeface="Gulim"/>
                <a:ea typeface="DejaVu Sans"/>
              </a:rPr>
              <a:t>11/1/2020</a:t>
            </a:fld>
            <a:endParaRPr lang="en-US" sz="1200" b="0" strike="noStrike" spc="-1">
              <a:latin typeface="Arial"/>
            </a:endParaRPr>
          </a:p>
        </p:txBody>
      </p:sp>
      <p:sp>
        <p:nvSpPr>
          <p:cNvPr id="673" name="CustomShape 2"/>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74"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482037B1-5875-4D1A-8453-CC899DA707DE}" type="slidenum">
              <a:rPr lang="en-US" sz="1200" b="1" strike="noStrike" spc="-1">
                <a:solidFill>
                  <a:srgbClr val="FFFFFF"/>
                </a:solidFill>
                <a:latin typeface="Gulim"/>
                <a:ea typeface="DejaVu Sans"/>
              </a:rPr>
              <a:t>16</a:t>
            </a:fld>
            <a:endParaRPr lang="en-US" sz="1200" b="0" strike="noStrike" spc="-1">
              <a:latin typeface="Arial"/>
            </a:endParaRPr>
          </a:p>
        </p:txBody>
      </p:sp>
      <p:pic>
        <p:nvPicPr>
          <p:cNvPr id="675" name="Picture 5"/>
          <p:cNvPicPr/>
          <p:nvPr/>
        </p:nvPicPr>
        <p:blipFill>
          <a:blip r:embed="rId3"/>
          <a:stretch/>
        </p:blipFill>
        <p:spPr>
          <a:xfrm>
            <a:off x="1573920" y="0"/>
            <a:ext cx="9043200" cy="6355080"/>
          </a:xfrm>
          <a:prstGeom prst="rect">
            <a:avLst/>
          </a:prstGeom>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54078C4A-EBFD-41F1-BB50-2624AFDD3245}" type="slidenum">
              <a:rPr lang="en-US" sz="1200" b="1" strike="noStrike" spc="-1">
                <a:solidFill>
                  <a:srgbClr val="FFFFFF"/>
                </a:solidFill>
                <a:latin typeface="Gulim"/>
                <a:ea typeface="DejaVu Sans"/>
              </a:rPr>
              <a:t>17</a:t>
            </a:fld>
            <a:endParaRPr lang="en-US" sz="1200" b="0" strike="noStrike" spc="-1">
              <a:latin typeface="Arial"/>
            </a:endParaRPr>
          </a:p>
        </p:txBody>
      </p:sp>
      <p:pic>
        <p:nvPicPr>
          <p:cNvPr id="677" name="Picture 6"/>
          <p:cNvPicPr/>
          <p:nvPr/>
        </p:nvPicPr>
        <p:blipFill>
          <a:blip r:embed="rId3"/>
          <a:stretch/>
        </p:blipFill>
        <p:spPr>
          <a:xfrm>
            <a:off x="2637720" y="145800"/>
            <a:ext cx="6915960" cy="6565320"/>
          </a:xfrm>
          <a:prstGeom prst="rect">
            <a:avLst/>
          </a:prstGeom>
          <a:ln>
            <a:noFill/>
          </a:ln>
        </p:spPr>
      </p:pic>
      <p:sp>
        <p:nvSpPr>
          <p:cNvPr id="67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023F317-A08A-4FD9-BCD8-E82885D6735D}" type="datetime1">
              <a:rPr lang="en-US" sz="1200" b="1" strike="noStrike" spc="-1">
                <a:solidFill>
                  <a:srgbClr val="FFFFFF"/>
                </a:solidFill>
                <a:latin typeface="Gulim"/>
                <a:ea typeface="DejaVu Sans"/>
              </a:rPr>
              <a:t>11/1/2020</a:t>
            </a:fld>
            <a:endParaRPr lang="en-US" sz="1200" b="0" strike="noStrike" spc="-1">
              <a:latin typeface="Arial"/>
            </a:endParaRPr>
          </a:p>
        </p:txBody>
      </p:sp>
      <p:sp>
        <p:nvSpPr>
          <p:cNvPr id="679"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673F445-433D-49CB-9019-A04DF146A6A5}" type="slidenum">
              <a:rPr lang="en-US" sz="1200" b="1" strike="noStrike" spc="-1">
                <a:solidFill>
                  <a:srgbClr val="FFFFFF"/>
                </a:solidFill>
                <a:latin typeface="Gulim"/>
                <a:ea typeface="DejaVu Sans"/>
              </a:rPr>
              <a:t>18</a:t>
            </a:fld>
            <a:endParaRPr lang="en-US" sz="1200" b="0" strike="noStrike" spc="-1">
              <a:latin typeface="Arial"/>
            </a:endParaRPr>
          </a:p>
        </p:txBody>
      </p:sp>
      <p:sp>
        <p:nvSpPr>
          <p:cNvPr id="681"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D34FEEF-1DE7-4682-88D6-CBBAAD142ADF}" type="datetime1">
              <a:rPr lang="en-US" sz="1200" b="1" strike="noStrike" spc="-1">
                <a:solidFill>
                  <a:srgbClr val="FFFFFF"/>
                </a:solidFill>
                <a:latin typeface="Gulim"/>
                <a:ea typeface="DejaVu Sans"/>
              </a:rPr>
              <a:t>11/1/2020</a:t>
            </a:fld>
            <a:endParaRPr lang="en-US" sz="1200" b="0" strike="noStrike" spc="-1">
              <a:latin typeface="Arial"/>
            </a:endParaRPr>
          </a:p>
        </p:txBody>
      </p:sp>
      <p:sp>
        <p:nvSpPr>
          <p:cNvPr id="682"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pic>
        <p:nvPicPr>
          <p:cNvPr id="683" name="Picture 5"/>
          <p:cNvPicPr/>
          <p:nvPr/>
        </p:nvPicPr>
        <p:blipFill>
          <a:blip r:embed="rId3"/>
          <a:stretch/>
        </p:blipFill>
        <p:spPr>
          <a:xfrm>
            <a:off x="2320560" y="406080"/>
            <a:ext cx="7550280" cy="6045480"/>
          </a:xfrm>
          <a:prstGeom prst="rect">
            <a:avLst/>
          </a:prstGeom>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684" name="CustomShape 1"/>
          <p:cNvSpPr/>
          <p:nvPr/>
        </p:nvSpPr>
        <p:spPr bwMode="black">
          <a:xfrm>
            <a:off x="158040" y="225000"/>
            <a:ext cx="4296600" cy="68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5500"/>
          </a:bodyPr>
          <a:lstStyle/>
          <a:p>
            <a:pPr>
              <a:lnSpc>
                <a:spcPct val="90000"/>
              </a:lnSpc>
            </a:pPr>
            <a:r>
              <a:rPr lang="en-US" sz="4400" b="0" strike="noStrike" spc="-1">
                <a:solidFill>
                  <a:srgbClr val="FFFFFF"/>
                </a:solidFill>
                <a:latin typeface="Gulim"/>
                <a:ea typeface="DejaVu Sans"/>
              </a:rPr>
              <a:t>Feedback Loop</a:t>
            </a:r>
            <a:endParaRPr lang="en-US" sz="4400" b="0" strike="noStrike" spc="-1">
              <a:latin typeface="Arial"/>
            </a:endParaRPr>
          </a:p>
        </p:txBody>
      </p:sp>
      <p:sp>
        <p:nvSpPr>
          <p:cNvPr id="685" name="CustomShape 2"/>
          <p:cNvSpPr/>
          <p:nvPr/>
        </p:nvSpPr>
        <p:spPr bwMode="black">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B03E02FB-0C1B-4EDC-AF3E-45E6ABDDB57F}" type="datetime1">
              <a:rPr lang="en-US" sz="1200" b="1" strike="noStrike" spc="-1">
                <a:solidFill>
                  <a:srgbClr val="FFFFFF"/>
                </a:solidFill>
                <a:latin typeface="Gulim"/>
                <a:ea typeface="DejaVu Sans"/>
              </a:rPr>
              <a:t>11/1/2020</a:t>
            </a:fld>
            <a:endParaRPr lang="en-US" sz="1200" b="0" strike="noStrike" spc="-1">
              <a:latin typeface="Arial"/>
            </a:endParaRPr>
          </a:p>
        </p:txBody>
      </p:sp>
      <p:sp>
        <p:nvSpPr>
          <p:cNvPr id="686" name="CustomShape 3"/>
          <p:cNvSpPr/>
          <p:nvPr/>
        </p:nvSpPr>
        <p:spPr bwMode="black">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87" name="CustomShape 4"/>
          <p:cNvSpPr/>
          <p:nvPr/>
        </p:nvSpPr>
        <p:spPr bwMode="black">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FE929BF-C805-4BA4-8403-5A71342416FA}" type="slidenum">
              <a:rPr lang="en-US" sz="1200" b="1" strike="noStrike" spc="-1">
                <a:solidFill>
                  <a:srgbClr val="FFFFFF"/>
                </a:solidFill>
                <a:latin typeface="Gulim"/>
                <a:ea typeface="DejaVu Sans"/>
              </a:rPr>
              <a:t>19</a:t>
            </a:fld>
            <a:endParaRPr lang="en-US" sz="1200" b="0" strike="noStrike" spc="-1">
              <a:latin typeface="Arial"/>
            </a:endParaRPr>
          </a:p>
        </p:txBody>
      </p:sp>
      <p:grpSp>
        <p:nvGrpSpPr>
          <p:cNvPr id="688" name="Group 5"/>
          <p:cNvGrpSpPr/>
          <p:nvPr/>
        </p:nvGrpSpPr>
        <p:grpSpPr bwMode="black">
          <a:xfrm>
            <a:off x="317520" y="1021680"/>
            <a:ext cx="2998800" cy="1469520"/>
            <a:chOff x="317520" y="1021680"/>
            <a:chExt cx="2998800" cy="1469520"/>
          </a:xfrm>
        </p:grpSpPr>
        <p:grpSp>
          <p:nvGrpSpPr>
            <p:cNvPr id="689" name="Group 6"/>
            <p:cNvGrpSpPr/>
            <p:nvPr/>
          </p:nvGrpSpPr>
          <p:grpSpPr bwMode="black">
            <a:xfrm>
              <a:off x="2034720" y="1339920"/>
              <a:ext cx="1281600" cy="1099800"/>
              <a:chOff x="2034720" y="1339920"/>
              <a:chExt cx="1281600" cy="1099800"/>
            </a:xfrm>
          </p:grpSpPr>
          <p:sp>
            <p:nvSpPr>
              <p:cNvPr id="690" name="CustomShape 7"/>
              <p:cNvSpPr/>
              <p:nvPr/>
            </p:nvSpPr>
            <p:spPr bwMode="black">
              <a:xfrm>
                <a:off x="3129480" y="1492200"/>
                <a:ext cx="186840" cy="562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91" name="CustomShape 8"/>
              <p:cNvSpPr/>
              <p:nvPr/>
            </p:nvSpPr>
            <p:spPr bwMode="black">
              <a:xfrm>
                <a:off x="2034720" y="2104200"/>
                <a:ext cx="128160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1</a:t>
                </a:r>
                <a:endParaRPr lang="en-US" sz="1800" b="0" strike="noStrike" spc="-1">
                  <a:latin typeface="Arial"/>
                </a:endParaRPr>
              </a:p>
            </p:txBody>
          </p:sp>
          <p:sp>
            <p:nvSpPr>
              <p:cNvPr id="692" name="CustomShape 9"/>
              <p:cNvSpPr/>
              <p:nvPr/>
            </p:nvSpPr>
            <p:spPr bwMode="black">
              <a:xfrm>
                <a:off x="2034720" y="1719000"/>
                <a:ext cx="3560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5</a:t>
                </a:r>
                <a:endParaRPr lang="en-US" sz="1800" b="0" strike="noStrike" spc="-1">
                  <a:latin typeface="Arial"/>
                </a:endParaRPr>
              </a:p>
            </p:txBody>
          </p:sp>
          <p:sp>
            <p:nvSpPr>
              <p:cNvPr id="693" name="CustomShape 10"/>
              <p:cNvSpPr/>
              <p:nvPr/>
            </p:nvSpPr>
            <p:spPr bwMode="black">
              <a:xfrm>
                <a:off x="2945160" y="1719000"/>
                <a:ext cx="1274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2</a:t>
                </a:r>
                <a:endParaRPr lang="en-US" sz="1800" b="0" strike="noStrike" spc="-1">
                  <a:latin typeface="Arial"/>
                </a:endParaRPr>
              </a:p>
            </p:txBody>
          </p:sp>
          <p:sp>
            <p:nvSpPr>
              <p:cNvPr id="694" name="CustomShape 11"/>
              <p:cNvSpPr/>
              <p:nvPr/>
            </p:nvSpPr>
            <p:spPr bwMode="black">
              <a:xfrm>
                <a:off x="2455200" y="1339920"/>
                <a:ext cx="432720" cy="714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4</a:t>
                </a:r>
                <a:endParaRPr lang="en-US" sz="1800" b="0" strike="noStrike" spc="-1">
                  <a:latin typeface="Arial"/>
                </a:endParaRPr>
              </a:p>
            </p:txBody>
          </p:sp>
          <p:sp>
            <p:nvSpPr>
              <p:cNvPr id="695" name="CustomShape 12"/>
              <p:cNvSpPr/>
              <p:nvPr/>
            </p:nvSpPr>
            <p:spPr bwMode="black">
              <a:xfrm>
                <a:off x="2945160" y="1339920"/>
                <a:ext cx="37116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3</a:t>
                </a:r>
                <a:endParaRPr lang="en-US" sz="1800" b="0" strike="noStrike" spc="-1">
                  <a:latin typeface="Arial"/>
                </a:endParaRPr>
              </a:p>
            </p:txBody>
          </p:sp>
        </p:grpSp>
        <p:grpSp>
          <p:nvGrpSpPr>
            <p:cNvPr id="696" name="Group 13"/>
            <p:cNvGrpSpPr/>
            <p:nvPr/>
          </p:nvGrpSpPr>
          <p:grpSpPr bwMode="black">
            <a:xfrm>
              <a:off x="317520" y="1569960"/>
              <a:ext cx="1851120" cy="921240"/>
              <a:chOff x="317520" y="1569960"/>
              <a:chExt cx="1851120" cy="921240"/>
            </a:xfrm>
          </p:grpSpPr>
          <p:sp>
            <p:nvSpPr>
              <p:cNvPr id="697" name="CustomShape 14"/>
              <p:cNvSpPr/>
              <p:nvPr/>
            </p:nvSpPr>
            <p:spPr bwMode="black">
              <a:xfrm>
                <a:off x="1075680" y="1662840"/>
                <a:ext cx="3560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6</a:t>
                </a:r>
                <a:endParaRPr lang="en-US" sz="1800" b="0" strike="noStrike" spc="-1">
                  <a:latin typeface="Arial"/>
                </a:endParaRPr>
              </a:p>
            </p:txBody>
          </p:sp>
          <p:pic>
            <p:nvPicPr>
              <p:cNvPr id="698" name="Graphic 14" descr="Walk"/>
              <p:cNvPicPr/>
              <p:nvPr/>
            </p:nvPicPr>
            <p:blipFill>
              <a:blip r:embed="rId3"/>
              <a:stretch/>
            </p:blipFill>
            <p:spPr bwMode="black">
              <a:xfrm>
                <a:off x="317520" y="1577520"/>
                <a:ext cx="913680" cy="913680"/>
              </a:xfrm>
              <a:prstGeom prst="rect">
                <a:avLst/>
              </a:prstGeom>
              <a:ln>
                <a:noFill/>
              </a:ln>
            </p:spPr>
          </p:pic>
          <p:pic>
            <p:nvPicPr>
              <p:cNvPr id="699" name="Graphic 15" descr="Walk"/>
              <p:cNvPicPr/>
              <p:nvPr/>
            </p:nvPicPr>
            <p:blipFill>
              <a:blip r:embed="rId3"/>
              <a:stretch/>
            </p:blipFill>
            <p:spPr bwMode="black">
              <a:xfrm flipH="1">
                <a:off x="1254960" y="1569960"/>
                <a:ext cx="913680" cy="913680"/>
              </a:xfrm>
              <a:prstGeom prst="rect">
                <a:avLst/>
              </a:prstGeom>
              <a:ln>
                <a:noFill/>
              </a:ln>
            </p:spPr>
          </p:pic>
        </p:grpSp>
        <p:sp>
          <p:nvSpPr>
            <p:cNvPr id="700" name="CustomShape 15"/>
            <p:cNvSpPr/>
            <p:nvPr/>
          </p:nvSpPr>
          <p:spPr bwMode="black">
            <a:xfrm>
              <a:off x="1254240" y="1021680"/>
              <a:ext cx="1041840" cy="547560"/>
            </a:xfrm>
            <a:prstGeom prst="curvedDownArrow">
              <a:avLst>
                <a:gd name="adj1" fmla="val 25000"/>
                <a:gd name="adj2" fmla="val 50000"/>
                <a:gd name="adj3" fmla="val 2500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701" name="CustomShape 16"/>
          <p:cNvSpPr/>
          <p:nvPr/>
        </p:nvSpPr>
        <p:spPr bwMode="black">
          <a:xfrm>
            <a:off x="776160" y="2579760"/>
            <a:ext cx="23522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Pro loading strategy</a:t>
            </a:r>
            <a:endParaRPr lang="en-US" sz="1800" b="0" strike="noStrike" spc="-1">
              <a:latin typeface="Arial"/>
            </a:endParaRPr>
          </a:p>
        </p:txBody>
      </p:sp>
      <p:grpSp>
        <p:nvGrpSpPr>
          <p:cNvPr id="702" name="Group 17"/>
          <p:cNvGrpSpPr/>
          <p:nvPr/>
        </p:nvGrpSpPr>
        <p:grpSpPr bwMode="black">
          <a:xfrm>
            <a:off x="5644800" y="338040"/>
            <a:ext cx="2761560" cy="2761560"/>
            <a:chOff x="5644800" y="338040"/>
            <a:chExt cx="2761560" cy="2761560"/>
          </a:xfrm>
        </p:grpSpPr>
        <p:pic>
          <p:nvPicPr>
            <p:cNvPr id="703" name="Graphic 24" descr="Computer"/>
            <p:cNvPicPr/>
            <p:nvPr/>
          </p:nvPicPr>
          <p:blipFill>
            <a:blip r:embed="rId4"/>
            <a:stretch/>
          </p:blipFill>
          <p:spPr bwMode="black">
            <a:xfrm>
              <a:off x="5644800" y="338040"/>
              <a:ext cx="2761560" cy="2761560"/>
            </a:xfrm>
            <a:prstGeom prst="rect">
              <a:avLst/>
            </a:prstGeom>
            <a:ln>
              <a:noFill/>
            </a:ln>
          </p:spPr>
        </p:pic>
        <p:pic>
          <p:nvPicPr>
            <p:cNvPr id="704" name="Graphic 26" descr="Brain"/>
            <p:cNvPicPr/>
            <p:nvPr/>
          </p:nvPicPr>
          <p:blipFill>
            <a:blip r:embed="rId5"/>
            <a:stretch/>
          </p:blipFill>
          <p:spPr bwMode="black">
            <a:xfrm>
              <a:off x="5948280" y="957240"/>
              <a:ext cx="1143720" cy="1143720"/>
            </a:xfrm>
            <a:prstGeom prst="rect">
              <a:avLst/>
            </a:prstGeom>
            <a:ln>
              <a:noFill/>
            </a:ln>
          </p:spPr>
        </p:pic>
      </p:grpSp>
      <p:sp>
        <p:nvSpPr>
          <p:cNvPr id="705" name="CustomShape 18"/>
          <p:cNvSpPr/>
          <p:nvPr/>
        </p:nvSpPr>
        <p:spPr bwMode="black">
          <a:xfrm>
            <a:off x="6129720" y="2579760"/>
            <a:ext cx="18316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Neural Network</a:t>
            </a:r>
            <a:endParaRPr lang="en-US" sz="1800" b="0" strike="noStrike" spc="-1">
              <a:latin typeface="Arial"/>
            </a:endParaRPr>
          </a:p>
        </p:txBody>
      </p:sp>
      <p:sp>
        <p:nvSpPr>
          <p:cNvPr id="706" name="CustomShape 19"/>
          <p:cNvSpPr/>
          <p:nvPr/>
        </p:nvSpPr>
        <p:spPr bwMode="black">
          <a:xfrm>
            <a:off x="3603600" y="1399320"/>
            <a:ext cx="180216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Training data</a:t>
            </a:r>
            <a:endParaRPr lang="en-US" sz="1800" b="0" strike="noStrike" spc="-1">
              <a:latin typeface="Arial"/>
            </a:endParaRPr>
          </a:p>
        </p:txBody>
      </p:sp>
      <p:sp>
        <p:nvSpPr>
          <p:cNvPr id="707" name="CustomShape 20"/>
          <p:cNvSpPr/>
          <p:nvPr/>
        </p:nvSpPr>
        <p:spPr bwMode="black">
          <a:xfrm>
            <a:off x="2345400" y="5365800"/>
            <a:ext cx="24710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User gives feedback</a:t>
            </a:r>
            <a:endParaRPr lang="en-US" sz="1800" b="0" strike="noStrike" spc="-1">
              <a:latin typeface="Arial"/>
            </a:endParaRPr>
          </a:p>
        </p:txBody>
      </p:sp>
      <p:grpSp>
        <p:nvGrpSpPr>
          <p:cNvPr id="708" name="Group 21"/>
          <p:cNvGrpSpPr/>
          <p:nvPr/>
        </p:nvGrpSpPr>
        <p:grpSpPr bwMode="black">
          <a:xfrm>
            <a:off x="2490120" y="3202560"/>
            <a:ext cx="2182320" cy="2182320"/>
            <a:chOff x="2490120" y="3202560"/>
            <a:chExt cx="2182320" cy="2182320"/>
          </a:xfrm>
        </p:grpSpPr>
        <p:pic>
          <p:nvPicPr>
            <p:cNvPr id="709" name="Graphic 40" descr="Couch"/>
            <p:cNvPicPr/>
            <p:nvPr/>
          </p:nvPicPr>
          <p:blipFill>
            <a:blip r:embed="rId6"/>
            <a:stretch/>
          </p:blipFill>
          <p:spPr bwMode="black">
            <a:xfrm>
              <a:off x="3192120" y="3661200"/>
              <a:ext cx="488520" cy="488520"/>
            </a:xfrm>
            <a:prstGeom prst="rect">
              <a:avLst/>
            </a:prstGeom>
            <a:ln>
              <a:noFill/>
            </a:ln>
          </p:spPr>
        </p:pic>
        <p:pic>
          <p:nvPicPr>
            <p:cNvPr id="710" name="Graphic 38" descr="Box"/>
            <p:cNvPicPr/>
            <p:nvPr/>
          </p:nvPicPr>
          <p:blipFill>
            <a:blip r:embed="rId7"/>
            <a:stretch/>
          </p:blipFill>
          <p:spPr bwMode="black">
            <a:xfrm>
              <a:off x="3192120" y="4353840"/>
              <a:ext cx="488520" cy="488520"/>
            </a:xfrm>
            <a:prstGeom prst="rect">
              <a:avLst/>
            </a:prstGeom>
            <a:ln>
              <a:noFill/>
            </a:ln>
          </p:spPr>
        </p:pic>
        <p:pic>
          <p:nvPicPr>
            <p:cNvPr id="711" name="Graphic 31" descr="Smart Phone"/>
            <p:cNvPicPr/>
            <p:nvPr/>
          </p:nvPicPr>
          <p:blipFill>
            <a:blip r:embed="rId8"/>
            <a:stretch/>
          </p:blipFill>
          <p:spPr bwMode="black">
            <a:xfrm>
              <a:off x="2490120" y="3202560"/>
              <a:ext cx="2182320" cy="2182320"/>
            </a:xfrm>
            <a:prstGeom prst="rect">
              <a:avLst/>
            </a:prstGeom>
            <a:ln>
              <a:noFill/>
            </a:ln>
          </p:spPr>
        </p:pic>
        <p:pic>
          <p:nvPicPr>
            <p:cNvPr id="712" name="Graphic 34" descr="Checkmark"/>
            <p:cNvPicPr/>
            <p:nvPr/>
          </p:nvPicPr>
          <p:blipFill>
            <a:blip r:embed="rId9"/>
            <a:stretch/>
          </p:blipFill>
          <p:spPr bwMode="black">
            <a:xfrm>
              <a:off x="3683520" y="4498920"/>
              <a:ext cx="255600" cy="255600"/>
            </a:xfrm>
            <a:prstGeom prst="rect">
              <a:avLst/>
            </a:prstGeom>
            <a:ln>
              <a:noFill/>
            </a:ln>
          </p:spPr>
        </p:pic>
        <p:pic>
          <p:nvPicPr>
            <p:cNvPr id="713" name="Graphic 36" descr="Close"/>
            <p:cNvPicPr/>
            <p:nvPr/>
          </p:nvPicPr>
          <p:blipFill>
            <a:blip r:embed="rId10"/>
            <a:stretch/>
          </p:blipFill>
          <p:spPr bwMode="black">
            <a:xfrm>
              <a:off x="3683520" y="3790800"/>
              <a:ext cx="255600" cy="255600"/>
            </a:xfrm>
            <a:prstGeom prst="rect">
              <a:avLst/>
            </a:prstGeom>
            <a:ln>
              <a:noFill/>
            </a:ln>
          </p:spPr>
        </p:pic>
      </p:grpSp>
      <p:sp>
        <p:nvSpPr>
          <p:cNvPr id="714" name="CustomShape 22"/>
          <p:cNvSpPr/>
          <p:nvPr/>
        </p:nvSpPr>
        <p:spPr bwMode="black">
          <a:xfrm rot="16200000">
            <a:off x="1477440" y="3304440"/>
            <a:ext cx="1670040" cy="1262880"/>
          </a:xfrm>
          <a:prstGeom prst="bentArrow">
            <a:avLst>
              <a:gd name="adj1" fmla="val 25000"/>
              <a:gd name="adj2" fmla="val 25000"/>
              <a:gd name="adj3" fmla="val 25000"/>
              <a:gd name="adj4" fmla="val 4375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15" name="CustomShape 23"/>
          <p:cNvSpPr/>
          <p:nvPr/>
        </p:nvSpPr>
        <p:spPr bwMode="black">
          <a:xfrm>
            <a:off x="74520" y="3432600"/>
            <a:ext cx="24710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Incorporate Feedback in to training data generation</a:t>
            </a:r>
            <a:endParaRPr lang="en-US" sz="1800" b="0" strike="noStrike" spc="-1">
              <a:latin typeface="Arial"/>
            </a:endParaRPr>
          </a:p>
        </p:txBody>
      </p:sp>
      <p:grpSp>
        <p:nvGrpSpPr>
          <p:cNvPr id="716" name="Group 24"/>
          <p:cNvGrpSpPr/>
          <p:nvPr/>
        </p:nvGrpSpPr>
        <p:grpSpPr bwMode="black">
          <a:xfrm>
            <a:off x="9708120" y="565920"/>
            <a:ext cx="2193120" cy="2193120"/>
            <a:chOff x="9708120" y="565920"/>
            <a:chExt cx="2193120" cy="2193120"/>
          </a:xfrm>
        </p:grpSpPr>
        <p:grpSp>
          <p:nvGrpSpPr>
            <p:cNvPr id="717" name="Group 25"/>
            <p:cNvGrpSpPr/>
            <p:nvPr/>
          </p:nvGrpSpPr>
          <p:grpSpPr bwMode="black">
            <a:xfrm>
              <a:off x="10326600" y="1355760"/>
              <a:ext cx="1002240" cy="910080"/>
              <a:chOff x="10326600" y="1355760"/>
              <a:chExt cx="1002240" cy="910080"/>
            </a:xfrm>
          </p:grpSpPr>
          <p:pic>
            <p:nvPicPr>
              <p:cNvPr id="718" name="Graphic 45" descr="Box"/>
              <p:cNvPicPr/>
              <p:nvPr/>
            </p:nvPicPr>
            <p:blipFill>
              <a:blip r:embed="rId7"/>
              <a:stretch/>
            </p:blipFill>
            <p:spPr bwMode="black">
              <a:xfrm>
                <a:off x="10506240" y="1355760"/>
                <a:ext cx="262800" cy="262800"/>
              </a:xfrm>
              <a:prstGeom prst="rect">
                <a:avLst/>
              </a:prstGeom>
              <a:ln>
                <a:noFill/>
              </a:ln>
            </p:spPr>
          </p:pic>
          <p:pic>
            <p:nvPicPr>
              <p:cNvPr id="719" name="Graphic 47" descr="Couch"/>
              <p:cNvPicPr/>
              <p:nvPr/>
            </p:nvPicPr>
            <p:blipFill>
              <a:blip r:embed="rId6"/>
              <a:stretch/>
            </p:blipFill>
            <p:spPr bwMode="black">
              <a:xfrm>
                <a:off x="10326600" y="1623240"/>
                <a:ext cx="642600" cy="642600"/>
              </a:xfrm>
              <a:prstGeom prst="rect">
                <a:avLst/>
              </a:prstGeom>
              <a:ln>
                <a:noFill/>
              </a:ln>
            </p:spPr>
          </p:pic>
          <p:pic>
            <p:nvPicPr>
              <p:cNvPr id="720" name="Graphic 49" descr="Lamp"/>
              <p:cNvPicPr/>
              <p:nvPr/>
            </p:nvPicPr>
            <p:blipFill>
              <a:blip r:embed="rId11"/>
              <a:stretch/>
            </p:blipFill>
            <p:spPr bwMode="black">
              <a:xfrm>
                <a:off x="10827000" y="1373400"/>
                <a:ext cx="501840" cy="709920"/>
              </a:xfrm>
              <a:prstGeom prst="rect">
                <a:avLst/>
              </a:prstGeom>
              <a:ln>
                <a:noFill/>
              </a:ln>
            </p:spPr>
          </p:pic>
          <p:pic>
            <p:nvPicPr>
              <p:cNvPr id="721" name="Graphic 50" descr="Box"/>
              <p:cNvPicPr/>
              <p:nvPr/>
            </p:nvPicPr>
            <p:blipFill>
              <a:blip r:embed="rId7"/>
              <a:stretch/>
            </p:blipFill>
            <p:spPr bwMode="black">
              <a:xfrm>
                <a:off x="10604160" y="1531080"/>
                <a:ext cx="262800" cy="262800"/>
              </a:xfrm>
              <a:prstGeom prst="rect">
                <a:avLst/>
              </a:prstGeom>
              <a:ln>
                <a:noFill/>
              </a:ln>
            </p:spPr>
          </p:pic>
          <p:pic>
            <p:nvPicPr>
              <p:cNvPr id="722" name="Graphic 51" descr="Box"/>
              <p:cNvPicPr/>
              <p:nvPr/>
            </p:nvPicPr>
            <p:blipFill>
              <a:blip r:embed="rId7"/>
              <a:stretch/>
            </p:blipFill>
            <p:spPr bwMode="black">
              <a:xfrm>
                <a:off x="10408320" y="1531080"/>
                <a:ext cx="262800" cy="262800"/>
              </a:xfrm>
              <a:prstGeom prst="rect">
                <a:avLst/>
              </a:prstGeom>
              <a:ln>
                <a:noFill/>
              </a:ln>
            </p:spPr>
          </p:pic>
        </p:grpSp>
        <p:pic>
          <p:nvPicPr>
            <p:cNvPr id="723" name="Graphic 53" descr="Smart Phone"/>
            <p:cNvPicPr/>
            <p:nvPr/>
          </p:nvPicPr>
          <p:blipFill>
            <a:blip r:embed="rId8"/>
            <a:stretch/>
          </p:blipFill>
          <p:spPr bwMode="black">
            <a:xfrm>
              <a:off x="9708120" y="565920"/>
              <a:ext cx="2193120" cy="2193120"/>
            </a:xfrm>
            <a:prstGeom prst="rect">
              <a:avLst/>
            </a:prstGeom>
            <a:ln>
              <a:noFill/>
            </a:ln>
          </p:spPr>
        </p:pic>
      </p:grpSp>
      <p:sp>
        <p:nvSpPr>
          <p:cNvPr id="724" name="CustomShape 26"/>
          <p:cNvSpPr/>
          <p:nvPr/>
        </p:nvSpPr>
        <p:spPr bwMode="black">
          <a:xfrm>
            <a:off x="10117800" y="2687040"/>
            <a:ext cx="203940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App generates 3D models of objects to move</a:t>
            </a:r>
            <a:endParaRPr lang="en-US" sz="1800" b="0" strike="noStrike" spc="-1">
              <a:latin typeface="Arial"/>
            </a:endParaRPr>
          </a:p>
        </p:txBody>
      </p:sp>
      <p:sp>
        <p:nvSpPr>
          <p:cNvPr id="725" name="CustomShape 27"/>
          <p:cNvSpPr/>
          <p:nvPr/>
        </p:nvSpPr>
        <p:spPr bwMode="black">
          <a:xfrm rot="20211000" flipH="1">
            <a:off x="8431920" y="1055160"/>
            <a:ext cx="157860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Input</a:t>
            </a:r>
            <a:endParaRPr lang="en-US" sz="1800" b="0" strike="noStrike" spc="-1">
              <a:latin typeface="Arial"/>
            </a:endParaRPr>
          </a:p>
        </p:txBody>
      </p:sp>
      <p:sp>
        <p:nvSpPr>
          <p:cNvPr id="726" name="CustomShape 28"/>
          <p:cNvSpPr/>
          <p:nvPr/>
        </p:nvSpPr>
        <p:spPr bwMode="black">
          <a:xfrm rot="2028600">
            <a:off x="8219160" y="3010320"/>
            <a:ext cx="181080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Output</a:t>
            </a:r>
            <a:endParaRPr lang="en-US" sz="1800" b="0" strike="noStrike" spc="-1">
              <a:latin typeface="Arial"/>
            </a:endParaRPr>
          </a:p>
        </p:txBody>
      </p:sp>
      <p:grpSp>
        <p:nvGrpSpPr>
          <p:cNvPr id="727" name="Group 29"/>
          <p:cNvGrpSpPr/>
          <p:nvPr/>
        </p:nvGrpSpPr>
        <p:grpSpPr bwMode="black">
          <a:xfrm>
            <a:off x="9671400" y="3884040"/>
            <a:ext cx="2193120" cy="2504160"/>
            <a:chOff x="9671400" y="3884040"/>
            <a:chExt cx="2193120" cy="2504160"/>
          </a:xfrm>
        </p:grpSpPr>
        <p:pic>
          <p:nvPicPr>
            <p:cNvPr id="728" name="Graphic 63" descr="Couch"/>
            <p:cNvPicPr/>
            <p:nvPr/>
          </p:nvPicPr>
          <p:blipFill>
            <a:blip r:embed="rId6"/>
            <a:stretch/>
          </p:blipFill>
          <p:spPr bwMode="black">
            <a:xfrm>
              <a:off x="10406880" y="4928760"/>
              <a:ext cx="642600" cy="642600"/>
            </a:xfrm>
            <a:prstGeom prst="rect">
              <a:avLst/>
            </a:prstGeom>
            <a:ln>
              <a:noFill/>
            </a:ln>
          </p:spPr>
        </p:pic>
        <p:pic>
          <p:nvPicPr>
            <p:cNvPr id="729" name="Graphic 64" descr="Lamp"/>
            <p:cNvPicPr/>
            <p:nvPr/>
          </p:nvPicPr>
          <p:blipFill>
            <a:blip r:embed="rId12"/>
            <a:stretch/>
          </p:blipFill>
          <p:spPr bwMode="black">
            <a:xfrm>
              <a:off x="10625760" y="4602960"/>
              <a:ext cx="501840" cy="709920"/>
            </a:xfrm>
            <a:prstGeom prst="rect">
              <a:avLst/>
            </a:prstGeom>
            <a:ln>
              <a:noFill/>
            </a:ln>
          </p:spPr>
        </p:pic>
        <p:pic>
          <p:nvPicPr>
            <p:cNvPr id="730" name="Graphic 61" descr="Smart Phone"/>
            <p:cNvPicPr/>
            <p:nvPr/>
          </p:nvPicPr>
          <p:blipFill>
            <a:blip r:embed="rId8"/>
            <a:stretch/>
          </p:blipFill>
          <p:spPr bwMode="black">
            <a:xfrm>
              <a:off x="9671400" y="3884040"/>
              <a:ext cx="2193120" cy="2193120"/>
            </a:xfrm>
            <a:prstGeom prst="rect">
              <a:avLst/>
            </a:prstGeom>
            <a:ln>
              <a:noFill/>
            </a:ln>
          </p:spPr>
        </p:pic>
        <p:sp>
          <p:nvSpPr>
            <p:cNvPr id="731" name="CustomShape 30"/>
            <p:cNvSpPr/>
            <p:nvPr/>
          </p:nvSpPr>
          <p:spPr bwMode="black">
            <a:xfrm>
              <a:off x="10104480" y="6023880"/>
              <a:ext cx="16390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Loading Plan</a:t>
              </a:r>
              <a:endParaRPr lang="en-US" sz="1800" b="0" strike="noStrike" spc="-1">
                <a:latin typeface="Arial"/>
              </a:endParaRPr>
            </a:p>
          </p:txBody>
        </p:sp>
        <p:sp>
          <p:nvSpPr>
            <p:cNvPr id="732" name="CustomShape 31"/>
            <p:cNvSpPr/>
            <p:nvPr/>
          </p:nvSpPr>
          <p:spPr bwMode="black">
            <a:xfrm>
              <a:off x="10516320" y="507672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33" name="CustomShape 32"/>
            <p:cNvSpPr/>
            <p:nvPr/>
          </p:nvSpPr>
          <p:spPr bwMode="black">
            <a:xfrm>
              <a:off x="10523160" y="465228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34" name="CustomShape 33"/>
            <p:cNvSpPr/>
            <p:nvPr/>
          </p:nvSpPr>
          <p:spPr bwMode="black">
            <a:xfrm>
              <a:off x="10523160" y="486576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grpSp>
      <p:grpSp>
        <p:nvGrpSpPr>
          <p:cNvPr id="735" name="Group 34"/>
          <p:cNvGrpSpPr/>
          <p:nvPr/>
        </p:nvGrpSpPr>
        <p:grpSpPr bwMode="black">
          <a:xfrm>
            <a:off x="5434560" y="3248640"/>
            <a:ext cx="3498840" cy="2806200"/>
            <a:chOff x="5434560" y="3248640"/>
            <a:chExt cx="3498840" cy="2806200"/>
          </a:xfrm>
        </p:grpSpPr>
        <p:pic>
          <p:nvPicPr>
            <p:cNvPr id="736" name="Graphic 76" descr="Truck"/>
            <p:cNvPicPr/>
            <p:nvPr/>
          </p:nvPicPr>
          <p:blipFill>
            <a:blip r:embed="rId13"/>
            <a:stretch/>
          </p:blipFill>
          <p:spPr bwMode="black">
            <a:xfrm>
              <a:off x="6599880" y="3248640"/>
              <a:ext cx="2333520" cy="2333520"/>
            </a:xfrm>
            <a:prstGeom prst="rect">
              <a:avLst/>
            </a:prstGeom>
            <a:ln>
              <a:noFill/>
            </a:ln>
          </p:spPr>
        </p:pic>
        <p:grpSp>
          <p:nvGrpSpPr>
            <p:cNvPr id="737" name="Group 35"/>
            <p:cNvGrpSpPr/>
            <p:nvPr/>
          </p:nvGrpSpPr>
          <p:grpSpPr bwMode="black">
            <a:xfrm>
              <a:off x="5434560" y="4606920"/>
              <a:ext cx="2827440" cy="1447920"/>
              <a:chOff x="5434560" y="4606920"/>
              <a:chExt cx="2827440" cy="1447920"/>
            </a:xfrm>
          </p:grpSpPr>
          <p:pic>
            <p:nvPicPr>
              <p:cNvPr id="738" name="Graphic 72" descr="Walk"/>
              <p:cNvPicPr/>
              <p:nvPr/>
            </p:nvPicPr>
            <p:blipFill>
              <a:blip r:embed="rId3"/>
              <a:stretch/>
            </p:blipFill>
            <p:spPr bwMode="black">
              <a:xfrm>
                <a:off x="5434560" y="5013360"/>
                <a:ext cx="913680" cy="913680"/>
              </a:xfrm>
              <a:prstGeom prst="rect">
                <a:avLst/>
              </a:prstGeom>
              <a:ln>
                <a:noFill/>
              </a:ln>
            </p:spPr>
          </p:pic>
          <p:pic>
            <p:nvPicPr>
              <p:cNvPr id="739" name="Graphic 73" descr="Walk"/>
              <p:cNvPicPr/>
              <p:nvPr/>
            </p:nvPicPr>
            <p:blipFill>
              <a:blip r:embed="rId3"/>
              <a:stretch/>
            </p:blipFill>
            <p:spPr bwMode="black">
              <a:xfrm flipH="1">
                <a:off x="7348320" y="5011920"/>
                <a:ext cx="913680" cy="913680"/>
              </a:xfrm>
              <a:prstGeom prst="rect">
                <a:avLst/>
              </a:prstGeom>
              <a:ln>
                <a:noFill/>
              </a:ln>
            </p:spPr>
          </p:pic>
          <p:pic>
            <p:nvPicPr>
              <p:cNvPr id="740" name="Graphic 79" descr="Couch"/>
              <p:cNvPicPr/>
              <p:nvPr/>
            </p:nvPicPr>
            <p:blipFill>
              <a:blip r:embed="rId6"/>
              <a:stretch/>
            </p:blipFill>
            <p:spPr bwMode="black">
              <a:xfrm>
                <a:off x="6125400" y="4606920"/>
                <a:ext cx="1447920" cy="1447920"/>
              </a:xfrm>
              <a:prstGeom prst="rect">
                <a:avLst/>
              </a:prstGeom>
              <a:ln>
                <a:noFill/>
              </a:ln>
            </p:spPr>
          </p:pic>
        </p:grpSp>
      </p:grpSp>
      <p:sp>
        <p:nvSpPr>
          <p:cNvPr id="741" name="CustomShape 36"/>
          <p:cNvSpPr/>
          <p:nvPr/>
        </p:nvSpPr>
        <p:spPr bwMode="black">
          <a:xfrm>
            <a:off x="6111720" y="5900760"/>
            <a:ext cx="24710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User follows plan</a:t>
            </a:r>
            <a:endParaRPr lang="en-US" sz="1800" b="0" strike="noStrike" spc="-1">
              <a:latin typeface="Arial"/>
            </a:endParaRPr>
          </a:p>
        </p:txBody>
      </p:sp>
      <p:sp>
        <p:nvSpPr>
          <p:cNvPr id="742" name="CustomShape 37"/>
          <p:cNvSpPr/>
          <p:nvPr/>
        </p:nvSpPr>
        <p:spPr bwMode="black">
          <a:xfrm>
            <a:off x="8309520" y="5147640"/>
            <a:ext cx="1644840" cy="64260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Instructions</a:t>
            </a:r>
            <a:endParaRPr lang="en-US" sz="1800" b="0" strike="noStrike" spc="-1">
              <a:latin typeface="Arial"/>
            </a:endParaRPr>
          </a:p>
        </p:txBody>
      </p:sp>
      <p:sp>
        <p:nvSpPr>
          <p:cNvPr id="743" name="CustomShape 38"/>
          <p:cNvSpPr/>
          <p:nvPr/>
        </p:nvSpPr>
        <p:spPr bwMode="black">
          <a:xfrm>
            <a:off x="4377600" y="4047120"/>
            <a:ext cx="1790640" cy="64260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Experience</a:t>
            </a:r>
            <a:endParaRPr lang="en-US" sz="18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E55DB369-F4B1-4B5B-93A0-289B6203B00D}" type="slidenum">
              <a:rPr lang="en-US" sz="1200" b="1" strike="noStrike" spc="-1">
                <a:solidFill>
                  <a:srgbClr val="FFFFFF"/>
                </a:solidFill>
                <a:latin typeface="Gulim"/>
                <a:ea typeface="DejaVu Sans"/>
              </a:rPr>
              <a:t>2</a:t>
            </a:fld>
            <a:endParaRPr lang="en-US" sz="1200" b="0" strike="noStrike" spc="-1">
              <a:latin typeface="Arial"/>
            </a:endParaRPr>
          </a:p>
        </p:txBody>
      </p:sp>
      <p:sp>
        <p:nvSpPr>
          <p:cNvPr id="568" name="CustomShape 2"/>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FFFFFF"/>
                </a:solidFill>
                <a:latin typeface="Gulim"/>
                <a:ea typeface="DejaVu Sans"/>
              </a:rPr>
              <a:t>Contents</a:t>
            </a:r>
            <a:endParaRPr lang="en-US" sz="4400" b="0" strike="noStrike" spc="-1">
              <a:latin typeface="Arial"/>
            </a:endParaRPr>
          </a:p>
        </p:txBody>
      </p:sp>
      <p:sp>
        <p:nvSpPr>
          <p:cNvPr id="569" name="CustomShape 3"/>
          <p:cNvSpPr/>
          <p:nvPr/>
        </p:nvSpPr>
        <p:spPr>
          <a:xfrm>
            <a:off x="838080" y="1478160"/>
            <a:ext cx="10514880" cy="462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1500" lnSpcReduction="10000"/>
          </a:bodyPr>
          <a:lstStyle/>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Team Biography: 3</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The Problem: 4-10</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Current Process Flow: 11-12</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The Solution: 13-19</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Major Functional Component Diagram: 20</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What Load.In Will &amp; Will not do: 21-22</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Market Analysis: 23-24</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Risk and Mitigation: 25-26</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Competition: 27</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Conclusion: 28</a:t>
            </a:r>
            <a:endParaRPr lang="en-US" sz="2800" b="0" strike="noStrike" spc="-1" dirty="0">
              <a:latin typeface="Arial"/>
            </a:endParaRPr>
          </a:p>
        </p:txBody>
      </p:sp>
      <p:sp>
        <p:nvSpPr>
          <p:cNvPr id="570"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1AF0833-CA91-4B6F-9673-3DE403FB8F85}" type="datetime1">
              <a:rPr lang="en-US" sz="1200" b="1" strike="noStrike" spc="-1">
                <a:solidFill>
                  <a:srgbClr val="FFFFFF"/>
                </a:solidFill>
                <a:latin typeface="Gulim"/>
                <a:ea typeface="DejaVu Sans"/>
              </a:rPr>
              <a:t>11/1/2020</a:t>
            </a:fld>
            <a:endParaRPr lang="en-US" sz="1200" b="0" strike="noStrike" spc="-1">
              <a:latin typeface="Arial"/>
            </a:endParaRPr>
          </a:p>
        </p:txBody>
      </p:sp>
      <p:sp>
        <p:nvSpPr>
          <p:cNvPr id="571" name="CustomShape 5"/>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744" name="CustomShape 1"/>
          <p:cNvSpPr/>
          <p:nvPr/>
        </p:nvSpPr>
        <p:spPr>
          <a:xfrm>
            <a:off x="237240" y="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3200" b="0" strike="noStrike" spc="-1">
                <a:solidFill>
                  <a:srgbClr val="FFFFFF"/>
                </a:solidFill>
                <a:latin typeface="Gulim"/>
                <a:ea typeface="DejaVu Sans"/>
              </a:rPr>
              <a:t>Major Functional Components</a:t>
            </a:r>
            <a:endParaRPr lang="en-US" sz="3200" b="0" strike="noStrike" spc="-1">
              <a:latin typeface="Arial"/>
            </a:endParaRPr>
          </a:p>
        </p:txBody>
      </p:sp>
      <p:sp>
        <p:nvSpPr>
          <p:cNvPr id="745"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09DFA7AE-886E-44F8-B98D-58078E50E8E5}" type="datetime1">
              <a:rPr lang="en-US" sz="1200" b="1" strike="noStrike" spc="-1">
                <a:solidFill>
                  <a:srgbClr val="FFFFFF"/>
                </a:solidFill>
                <a:latin typeface="Gulim"/>
                <a:ea typeface="DejaVu Sans"/>
              </a:rPr>
              <a:t>11/1/2020</a:t>
            </a:fld>
            <a:endParaRPr lang="en-US" sz="1200" b="0" strike="noStrike" spc="-1">
              <a:latin typeface="Arial"/>
            </a:endParaRPr>
          </a:p>
        </p:txBody>
      </p:sp>
      <p:sp>
        <p:nvSpPr>
          <p:cNvPr id="746"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747"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FD1F9513-D88A-4B36-A2EA-52D9584B8FB6}" type="slidenum">
              <a:rPr lang="en-US" sz="1200" b="1" strike="noStrike" spc="-1">
                <a:solidFill>
                  <a:srgbClr val="FFFFFF"/>
                </a:solidFill>
                <a:latin typeface="Gulim"/>
                <a:ea typeface="DejaVu Sans"/>
              </a:rPr>
              <a:t>20</a:t>
            </a:fld>
            <a:endParaRPr lang="en-US" sz="1200" b="0" strike="noStrike" spc="-1">
              <a:latin typeface="Arial"/>
            </a:endParaRPr>
          </a:p>
        </p:txBody>
      </p:sp>
      <p:pic>
        <p:nvPicPr>
          <p:cNvPr id="748" name="Picture 5" descr="A picture containing meter, parking, parked, street&#10;&#10;Description automatically generated"/>
          <p:cNvPicPr/>
          <p:nvPr/>
        </p:nvPicPr>
        <p:blipFill>
          <a:blip r:embed="rId3"/>
          <a:stretch/>
        </p:blipFill>
        <p:spPr bwMode="black">
          <a:xfrm>
            <a:off x="1344600" y="261360"/>
            <a:ext cx="9762120" cy="633528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B9E9420-CE31-4586-8124-DE980711B22C}" type="slidenum">
              <a:rPr lang="en-US" sz="1200" b="1" strike="noStrike" spc="-1">
                <a:solidFill>
                  <a:srgbClr val="FFFFFF"/>
                </a:solidFill>
                <a:latin typeface="Gulim"/>
                <a:ea typeface="DejaVu Sans"/>
              </a:rPr>
              <a:t>21</a:t>
            </a:fld>
            <a:endParaRPr lang="en-US" sz="1200" b="0" strike="noStrike" spc="-1">
              <a:latin typeface="Arial"/>
            </a:endParaRPr>
          </a:p>
        </p:txBody>
      </p:sp>
      <p:sp>
        <p:nvSpPr>
          <p:cNvPr id="750"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57C1196-AC95-46D2-95BF-E5B891248E4D}" type="datetime1">
              <a:rPr lang="en-US" sz="1200" b="1" strike="noStrike" spc="-1">
                <a:solidFill>
                  <a:srgbClr val="FFFFFF"/>
                </a:solidFill>
                <a:latin typeface="Gulim"/>
                <a:ea typeface="DejaVu Sans"/>
              </a:rPr>
              <a:t>11/1/2020</a:t>
            </a:fld>
            <a:endParaRPr lang="en-US" sz="1200" b="0" strike="noStrike" spc="-1">
              <a:latin typeface="Arial"/>
            </a:endParaRPr>
          </a:p>
        </p:txBody>
      </p:sp>
      <p:sp>
        <p:nvSpPr>
          <p:cNvPr id="751"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752" name="CustomShape 4"/>
          <p:cNvSpPr/>
          <p:nvPr/>
        </p:nvSpPr>
        <p:spPr>
          <a:xfrm>
            <a:off x="640080" y="247680"/>
            <a:ext cx="10514880" cy="99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90000"/>
              </a:lnSpc>
            </a:pPr>
            <a:r>
              <a:rPr lang="en-US" sz="6000" b="0" strike="noStrike" spc="-1">
                <a:solidFill>
                  <a:srgbClr val="FFFFFF"/>
                </a:solidFill>
                <a:latin typeface="Gulim"/>
                <a:ea typeface="DejaVu Sans"/>
              </a:rPr>
              <a:t>What Load.In Will Do</a:t>
            </a:r>
            <a:endParaRPr lang="en-US" sz="6000" b="0" strike="noStrike" spc="-1">
              <a:latin typeface="Arial"/>
            </a:endParaRPr>
          </a:p>
        </p:txBody>
      </p:sp>
      <p:sp>
        <p:nvSpPr>
          <p:cNvPr id="753" name="CustomShape 5"/>
          <p:cNvSpPr/>
          <p:nvPr/>
        </p:nvSpPr>
        <p:spPr>
          <a:xfrm>
            <a:off x="733680" y="1396800"/>
            <a:ext cx="5169600" cy="439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2400" b="1" strike="noStrike" spc="-1">
                <a:solidFill>
                  <a:srgbClr val="FFFFFF"/>
                </a:solidFill>
                <a:latin typeface="Calibri"/>
                <a:ea typeface="Calibri"/>
              </a:rPr>
              <a:t>Assist in the packing process with expert advice</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buClr>
                <a:srgbClr val="FFFFFF"/>
              </a:buClr>
              <a:buFont typeface="Symbol"/>
              <a:buChar char=""/>
            </a:pPr>
            <a:r>
              <a:rPr lang="en-US" sz="2400" b="1" strike="noStrike" spc="-1">
                <a:solidFill>
                  <a:srgbClr val="FFFFFF"/>
                </a:solidFill>
                <a:latin typeface="Calibri"/>
                <a:ea typeface="Calibri"/>
              </a:rPr>
              <a:t>Catalog with photos all boxes, furniture, and other items that are going to be placed in the truck</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buClr>
                <a:srgbClr val="FFFFFF"/>
              </a:buClr>
              <a:buFont typeface="Symbol"/>
              <a:buChar char=""/>
            </a:pPr>
            <a:r>
              <a:rPr lang="en-US" sz="2400" b="1" strike="noStrike" spc="-1">
                <a:solidFill>
                  <a:srgbClr val="FFFFFF"/>
                </a:solidFill>
                <a:latin typeface="Calibri"/>
                <a:ea typeface="Calibri"/>
              </a:rPr>
              <a:t>Generate instructions for properly loading the truck based on weight distribution, item safety, best fit space utilization, and item(s) priority</a:t>
            </a:r>
            <a:endParaRPr lang="en-US" sz="2400" b="0" strike="noStrike" spc="-1">
              <a:latin typeface="Arial"/>
            </a:endParaRPr>
          </a:p>
        </p:txBody>
      </p:sp>
      <p:sp>
        <p:nvSpPr>
          <p:cNvPr id="754" name="CustomShape 6"/>
          <p:cNvSpPr/>
          <p:nvPr/>
        </p:nvSpPr>
        <p:spPr>
          <a:xfrm>
            <a:off x="6095880" y="1416240"/>
            <a:ext cx="5463000" cy="439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2400" b="1" strike="noStrike" spc="-1">
                <a:solidFill>
                  <a:srgbClr val="FFFFFF"/>
                </a:solidFill>
                <a:latin typeface="Calibri"/>
                <a:ea typeface="Calibri"/>
              </a:rPr>
              <a:t>Use photos taken to Create a 3D model of how everything should be expertly packed in the truck</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buClr>
                <a:srgbClr val="FFFFFF"/>
              </a:buClr>
              <a:buFont typeface="Symbol"/>
              <a:buChar char=""/>
            </a:pPr>
            <a:r>
              <a:rPr lang="en-US" sz="2400" b="1" strike="noStrike" spc="-1">
                <a:solidFill>
                  <a:srgbClr val="FFFFFF"/>
                </a:solidFill>
                <a:latin typeface="Calibri"/>
                <a:ea typeface="Calibri"/>
              </a:rPr>
              <a:t>Will provide location information for different boxes and items within the truck using 3D model and cataloging</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spcAft>
                <a:spcPts val="799"/>
              </a:spcAft>
              <a:buClr>
                <a:srgbClr val="FFFFFF"/>
              </a:buClr>
              <a:buFont typeface="Symbol"/>
              <a:buChar char=""/>
            </a:pPr>
            <a:r>
              <a:rPr lang="en-US" sz="2400" b="1" strike="noStrike" spc="-1">
                <a:solidFill>
                  <a:srgbClr val="FFFFFF"/>
                </a:solidFill>
                <a:latin typeface="Calibri"/>
                <a:ea typeface="Calibri"/>
              </a:rPr>
              <a:t>Give estimate for appropriate rental truck size and number of trips dependent on truck size</a:t>
            </a:r>
            <a:endParaRPr lang="en-US" sz="24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6D84FC2-2F65-4A9C-8F4E-1FF129DCC926}" type="slidenum">
              <a:rPr lang="en-US" sz="1200" b="1" strike="noStrike" spc="-1">
                <a:solidFill>
                  <a:srgbClr val="FFFFFF"/>
                </a:solidFill>
                <a:latin typeface="Gulim"/>
                <a:ea typeface="DejaVu Sans"/>
              </a:rPr>
              <a:t>22</a:t>
            </a:fld>
            <a:endParaRPr lang="en-US" sz="1200" b="0" strike="noStrike" spc="-1">
              <a:latin typeface="Arial"/>
            </a:endParaRPr>
          </a:p>
        </p:txBody>
      </p:sp>
      <p:sp>
        <p:nvSpPr>
          <p:cNvPr id="756"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F44FD06-F796-472C-9C33-0C473F860118}" type="datetime1">
              <a:rPr lang="en-US" sz="1200" b="1" strike="noStrike" spc="-1">
                <a:solidFill>
                  <a:srgbClr val="FFFFFF"/>
                </a:solidFill>
                <a:latin typeface="Gulim"/>
                <a:ea typeface="DejaVu Sans"/>
              </a:rPr>
              <a:t>11/1/2020</a:t>
            </a:fld>
            <a:endParaRPr lang="en-US" sz="1200" b="0" strike="noStrike" spc="-1">
              <a:latin typeface="Arial"/>
            </a:endParaRPr>
          </a:p>
        </p:txBody>
      </p:sp>
      <p:sp>
        <p:nvSpPr>
          <p:cNvPr id="757"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758" name="CustomShape 4"/>
          <p:cNvSpPr/>
          <p:nvPr/>
        </p:nvSpPr>
        <p:spPr>
          <a:xfrm>
            <a:off x="640080" y="247680"/>
            <a:ext cx="10514880" cy="99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90000"/>
              </a:lnSpc>
            </a:pPr>
            <a:r>
              <a:rPr lang="en-US" sz="6000" b="0" strike="noStrike" spc="-1">
                <a:solidFill>
                  <a:srgbClr val="FFFFFF"/>
                </a:solidFill>
                <a:latin typeface="Gulim"/>
                <a:ea typeface="DejaVu Sans"/>
              </a:rPr>
              <a:t>What Load.In Won’t Do</a:t>
            </a:r>
            <a:endParaRPr lang="en-US" sz="6000" b="0" strike="noStrike" spc="-1">
              <a:latin typeface="Arial"/>
            </a:endParaRPr>
          </a:p>
        </p:txBody>
      </p:sp>
      <p:sp>
        <p:nvSpPr>
          <p:cNvPr id="759" name="CustomShape 5"/>
          <p:cNvSpPr/>
          <p:nvPr/>
        </p:nvSpPr>
        <p:spPr>
          <a:xfrm>
            <a:off x="640080" y="1793520"/>
            <a:ext cx="9225720" cy="204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4000" b="1" strike="noStrike" spc="-1" dirty="0">
                <a:solidFill>
                  <a:srgbClr val="FFFFFF"/>
                </a:solidFill>
                <a:latin typeface="Calibri"/>
                <a:ea typeface="Calibri"/>
              </a:rPr>
              <a:t>Pack boxes </a:t>
            </a:r>
            <a:endParaRPr lang="en-US" sz="4000" b="0" strike="noStrike" spc="-1" dirty="0">
              <a:latin typeface="Arial"/>
            </a:endParaRPr>
          </a:p>
          <a:p>
            <a:pPr marL="343080" indent="-342360">
              <a:lnSpc>
                <a:spcPct val="107000"/>
              </a:lnSpc>
              <a:buClr>
                <a:srgbClr val="FFFFFF"/>
              </a:buClr>
              <a:buFont typeface="Symbol"/>
              <a:buChar char=""/>
            </a:pPr>
            <a:r>
              <a:rPr lang="en-US" sz="4000" b="1" strike="noStrike" spc="-1" dirty="0">
                <a:solidFill>
                  <a:srgbClr val="FFFFFF"/>
                </a:solidFill>
                <a:latin typeface="Calibri"/>
                <a:ea typeface="Calibri"/>
              </a:rPr>
              <a:t>Load or unload truck</a:t>
            </a:r>
            <a:endParaRPr lang="en-US" sz="4000" b="0" strike="noStrike" spc="-1" dirty="0">
              <a:latin typeface="Arial"/>
            </a:endParaRPr>
          </a:p>
          <a:p>
            <a:pPr marL="343080" indent="-342360">
              <a:lnSpc>
                <a:spcPct val="107000"/>
              </a:lnSpc>
              <a:spcAft>
                <a:spcPts val="799"/>
              </a:spcAft>
              <a:buClr>
                <a:srgbClr val="FFFFFF"/>
              </a:buClr>
              <a:buFont typeface="Symbol"/>
              <a:buChar char=""/>
            </a:pPr>
            <a:r>
              <a:rPr lang="en-US" sz="4000" b="1" strike="noStrike" spc="-1" dirty="0">
                <a:solidFill>
                  <a:srgbClr val="FFFFFF"/>
                </a:solidFill>
                <a:latin typeface="Calibri"/>
                <a:ea typeface="Calibri"/>
              </a:rPr>
              <a:t>Assist in the driving process</a:t>
            </a:r>
            <a:endParaRPr lang="en-US" sz="4000" b="0" strike="noStrike" spc="-1" dirty="0">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 name="CustomShape 1"/>
          <p:cNvSpPr/>
          <p:nvPr/>
        </p:nvSpPr>
        <p:spPr>
          <a:xfrm>
            <a:off x="838080" y="0"/>
            <a:ext cx="10514160" cy="12790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FFFFFF"/>
                </a:solidFill>
                <a:latin typeface="Gulim"/>
                <a:ea typeface="DejaVu Sans"/>
              </a:rPr>
              <a:t>The Moving Industry Market</a:t>
            </a:r>
            <a:endParaRPr lang="en-US" sz="4400" b="0" strike="noStrike" spc="-1">
              <a:latin typeface="Arial"/>
            </a:endParaRPr>
          </a:p>
        </p:txBody>
      </p:sp>
      <p:sp>
        <p:nvSpPr>
          <p:cNvPr id="761" name="CustomShape 2"/>
          <p:cNvSpPr/>
          <p:nvPr/>
        </p:nvSpPr>
        <p:spPr>
          <a:xfrm>
            <a:off x="397042" y="1865880"/>
            <a:ext cx="5636918" cy="398628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Nearly all moving companies are either all inclusive or DIY</a:t>
            </a:r>
          </a:p>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However the all-inclusive services are often very expensive</a:t>
            </a:r>
          </a:p>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All the DIY services provide no assistance or guidance and lead to confusion and wasted money</a:t>
            </a:r>
          </a:p>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The market is shifting towards software being utilized to increase efficiency and decrease costs</a:t>
            </a:r>
          </a:p>
        </p:txBody>
      </p:sp>
      <p:pic>
        <p:nvPicPr>
          <p:cNvPr id="762" name="Picture 759"/>
          <p:cNvPicPr/>
          <p:nvPr/>
        </p:nvPicPr>
        <p:blipFill>
          <a:blip r:embed="rId3"/>
          <a:stretch/>
        </p:blipFill>
        <p:spPr>
          <a:xfrm>
            <a:off x="6213240" y="1828800"/>
            <a:ext cx="5490000" cy="3930840"/>
          </a:xfrm>
          <a:prstGeom prst="rect">
            <a:avLst/>
          </a:prstGeom>
          <a:ln>
            <a:noFill/>
          </a:ln>
        </p:spPr>
      </p:pic>
      <p:sp>
        <p:nvSpPr>
          <p:cNvPr id="763" name="CustomShape 3"/>
          <p:cNvSpPr/>
          <p:nvPr/>
        </p:nvSpPr>
        <p:spPr>
          <a:xfrm>
            <a:off x="6309360" y="5852160"/>
            <a:ext cx="5393880" cy="25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900" b="0" u="sng" strike="noStrike" spc="-1">
                <a:solidFill>
                  <a:srgbClr val="FFFFFF"/>
                </a:solidFill>
                <a:uFillTx/>
                <a:latin typeface="Gulim"/>
                <a:ea typeface="DejaVu Sans"/>
                <a:hlinkClick r:id="rId4"/>
              </a:rPr>
              <a:t>This Photo</a:t>
            </a:r>
            <a:r>
              <a:rPr lang="en-US" sz="900" b="0" strike="noStrike" spc="-1">
                <a:solidFill>
                  <a:srgbClr val="000000"/>
                </a:solidFill>
                <a:latin typeface="Gulim"/>
                <a:ea typeface="DejaVu Sans"/>
              </a:rPr>
              <a:t> by technavio.com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
        <p:nvSpPr>
          <p:cNvPr id="764"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B4B981A-E6A7-42DC-819E-9B24497FDC81}" type="slidenum">
              <a:rPr lang="en-US" sz="1200" b="1" strike="noStrike" spc="-1">
                <a:solidFill>
                  <a:srgbClr val="FFFFFF"/>
                </a:solidFill>
                <a:latin typeface="Gulim"/>
                <a:ea typeface="DejaVu Sans"/>
              </a:rPr>
              <a:t>23</a:t>
            </a:fld>
            <a:endParaRPr lang="en-US" sz="1200" b="0" strike="noStrike" spc="-1">
              <a:latin typeface="Arial"/>
            </a:endParaRPr>
          </a:p>
        </p:txBody>
      </p:sp>
      <p:sp>
        <p:nvSpPr>
          <p:cNvPr id="765"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657B041B-AB91-4E0E-9218-E6EEB226ADBF}" type="datetime1">
              <a:rPr lang="en-US" sz="1200" b="1" strike="noStrike" spc="-1">
                <a:solidFill>
                  <a:srgbClr val="FFFFFF"/>
                </a:solidFill>
                <a:latin typeface="Gulim"/>
                <a:ea typeface="DejaVu Sans"/>
              </a:rPr>
              <a:t>11/1/2020</a:t>
            </a:fld>
            <a:endParaRPr lang="en-US" sz="1200" b="0" strike="noStrike" spc="-1">
              <a:latin typeface="Arial"/>
            </a:endParaRPr>
          </a:p>
        </p:txBody>
      </p:sp>
      <p:sp>
        <p:nvSpPr>
          <p:cNvPr id="766"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7" name="CustomShape 1"/>
          <p:cNvSpPr/>
          <p:nvPr/>
        </p:nvSpPr>
        <p:spPr>
          <a:xfrm rot="21595800">
            <a:off x="836640" y="6480"/>
            <a:ext cx="10515600" cy="1272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6000" b="0" strike="noStrike" spc="-1">
                <a:solidFill>
                  <a:srgbClr val="FFFFFF"/>
                </a:solidFill>
                <a:latin typeface="Gulim"/>
                <a:ea typeface="DejaVu Sans"/>
              </a:rPr>
              <a:t>Benefits to the Customer</a:t>
            </a:r>
            <a:endParaRPr lang="en-US" sz="6000" b="0" strike="noStrike" spc="-1">
              <a:latin typeface="Arial"/>
            </a:endParaRPr>
          </a:p>
        </p:txBody>
      </p:sp>
      <p:sp>
        <p:nvSpPr>
          <p:cNvPr id="768" name="CustomShape 2"/>
          <p:cNvSpPr/>
          <p:nvPr/>
        </p:nvSpPr>
        <p:spPr>
          <a:xfrm>
            <a:off x="835920" y="1706760"/>
            <a:ext cx="10514160" cy="421812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541080"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Being shown how to</a:t>
            </a:r>
            <a:endParaRPr lang="en-US" sz="2800" b="0" strike="noStrike" spc="-1" dirty="0">
              <a:latin typeface="Arial"/>
            </a:endParaRPr>
          </a:p>
          <a:p>
            <a:pPr marL="998280" lvl="1"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Pack boxes for increased organization.</a:t>
            </a:r>
            <a:endParaRPr lang="en-US" sz="2800" b="0" strike="noStrike" spc="-1" dirty="0">
              <a:latin typeface="Arial"/>
            </a:endParaRPr>
          </a:p>
          <a:p>
            <a:pPr marL="998280" lvl="1"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Properly load their truck for increased efficiency.</a:t>
            </a:r>
            <a:endParaRPr lang="en-US" sz="2800" b="0" strike="noStrike" spc="-1" dirty="0">
              <a:latin typeface="Arial"/>
            </a:endParaRPr>
          </a:p>
          <a:p>
            <a:pPr marL="541080"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Being provided with a database of useful tips from professional movers.</a:t>
            </a:r>
            <a:endParaRPr lang="en-US" sz="2800" b="0" strike="noStrike" spc="-1" dirty="0">
              <a:latin typeface="Arial"/>
            </a:endParaRPr>
          </a:p>
          <a:p>
            <a:pPr marL="541080"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Saving of money and time due to the entire moving process being made more efficient.</a:t>
            </a:r>
          </a:p>
          <a:p>
            <a:pPr marL="541080" indent="-457200">
              <a:lnSpc>
                <a:spcPct val="100000"/>
              </a:lnSpc>
              <a:spcBef>
                <a:spcPts val="1134"/>
              </a:spcBef>
              <a:buClr>
                <a:schemeClr val="bg1"/>
              </a:buClr>
              <a:buSzPct val="100000"/>
              <a:buFont typeface="Arial" panose="020B0604020202020204" pitchFamily="34" charset="0"/>
              <a:buChar char="•"/>
            </a:pPr>
            <a:r>
              <a:rPr lang="en-US" sz="2800" spc="-1" dirty="0">
                <a:solidFill>
                  <a:srgbClr val="FFFFFF"/>
                </a:solidFill>
                <a:latin typeface="Gulim"/>
                <a:ea typeface="DejaVu Sans"/>
              </a:rPr>
              <a:t>Peace of mind about fragile items safely transported</a:t>
            </a:r>
            <a:endParaRPr lang="en-US" sz="2800" b="0" strike="noStrike" spc="-1" dirty="0">
              <a:solidFill>
                <a:srgbClr val="FFFFFF"/>
              </a:solidFill>
              <a:latin typeface="Gulim"/>
              <a:ea typeface="DejaVu Sans"/>
            </a:endParaRPr>
          </a:p>
        </p:txBody>
      </p:sp>
      <p:sp>
        <p:nvSpPr>
          <p:cNvPr id="769"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1E517A0F-BBD0-482D-A30C-457D47718E84}" type="slidenum">
              <a:rPr lang="en-US" sz="1200" b="1" strike="noStrike" spc="-1">
                <a:solidFill>
                  <a:srgbClr val="FFFFFF"/>
                </a:solidFill>
                <a:latin typeface="Gulim"/>
                <a:ea typeface="DejaVu Sans"/>
              </a:rPr>
              <a:t>24</a:t>
            </a:fld>
            <a:endParaRPr lang="en-US" sz="1200" b="0" strike="noStrike" spc="-1">
              <a:latin typeface="Arial"/>
            </a:endParaRPr>
          </a:p>
        </p:txBody>
      </p:sp>
      <p:sp>
        <p:nvSpPr>
          <p:cNvPr id="770"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FCA1FA0-E34E-487A-A593-762F41AFFF3F}" type="datetime1">
              <a:rPr lang="en-US" sz="1200" b="1" strike="noStrike" spc="-1">
                <a:solidFill>
                  <a:srgbClr val="FFFFFF"/>
                </a:solidFill>
                <a:latin typeface="Gulim"/>
                <a:ea typeface="DejaVu Sans"/>
              </a:rPr>
              <a:t>11/1/2020</a:t>
            </a:fld>
            <a:endParaRPr lang="en-US" sz="1200" b="0" strike="noStrike" spc="-1">
              <a:latin typeface="Arial"/>
            </a:endParaRPr>
          </a:p>
        </p:txBody>
      </p:sp>
      <p:sp>
        <p:nvSpPr>
          <p:cNvPr id="771" name="CustomShape 5"/>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25</a:t>
            </a:fld>
            <a:endParaRPr lang="en-US" sz="1200" b="0" strike="noStrike" spc="-1">
              <a:latin typeface="Arial"/>
            </a:endParaRPr>
          </a:p>
        </p:txBody>
      </p:sp>
      <p:sp>
        <p:nvSpPr>
          <p:cNvPr id="773"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F9374C08-E328-41CF-B669-4442FDF5E63B}" type="datetime1">
              <a:rPr lang="en-US" sz="1200" b="1" strike="noStrike" spc="-1">
                <a:solidFill>
                  <a:srgbClr val="FFFFFF"/>
                </a:solidFill>
                <a:latin typeface="Gulim"/>
                <a:ea typeface="DejaVu Sans"/>
              </a:rPr>
              <a:t>11/1/2020</a:t>
            </a:fld>
            <a:endParaRPr lang="en-US" sz="1200" b="0" strike="noStrike" spc="-1">
              <a:latin typeface="Arial"/>
            </a:endParaRPr>
          </a:p>
        </p:txBody>
      </p:sp>
      <p:sp>
        <p:nvSpPr>
          <p:cNvPr id="774"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graphicFrame>
        <p:nvGraphicFramePr>
          <p:cNvPr id="775" name="Table 4"/>
          <p:cNvGraphicFramePr/>
          <p:nvPr/>
        </p:nvGraphicFramePr>
        <p:xfrm>
          <a:off x="279000" y="993600"/>
          <a:ext cx="6471000" cy="4767240"/>
        </p:xfrm>
        <a:graphic>
          <a:graphicData uri="http://schemas.openxmlformats.org/drawingml/2006/table">
            <a:tbl>
              <a:tblPr/>
              <a:tblGrid>
                <a:gridCol w="586440">
                  <a:extLst>
                    <a:ext uri="{9D8B030D-6E8A-4147-A177-3AD203B41FA5}">
                      <a16:colId xmlns:a16="http://schemas.microsoft.com/office/drawing/2014/main" val="20000"/>
                    </a:ext>
                  </a:extLst>
                </a:gridCol>
                <a:gridCol w="1160640">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51336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6216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602280">
                <a:tc rowSpan="5">
                  <a:txBody>
                    <a:bodyPr/>
                    <a:lstStyle/>
                    <a:p>
                      <a:pPr marL="71640" algn="ctr">
                        <a:lnSpc>
                          <a:spcPct val="100000"/>
                        </a:lnSpc>
                      </a:pPr>
                      <a:r>
                        <a:rPr lang="en-US" sz="1200" b="1" strike="noStrike" cap="all" spc="-1">
                          <a:solidFill>
                            <a:srgbClr val="000000"/>
                          </a:solidFill>
                          <a:latin typeface="Calibri"/>
                          <a:ea typeface="Calibri"/>
                        </a:rPr>
                        <a:t>Severity</a:t>
                      </a:r>
                      <a:endParaRPr lang="en-US" sz="1200" b="0" strike="noStrike" spc="-1">
                        <a:latin typeface="Arial"/>
                      </a:endParaRPr>
                    </a:p>
                  </a:txBody>
                  <a:tcPr marL="68400" marR="6840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000000"/>
                          </a:solidFill>
                          <a:latin typeface="Calibri"/>
                          <a:ea typeface="Calibri"/>
                        </a:rPr>
                        <a:t>T-1</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2"/>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C000"/>
                    </a:solidFill>
                  </a:tcPr>
                </a:tc>
                <a:tc>
                  <a:txBody>
                    <a:bodyPr/>
                    <a:lstStyle/>
                    <a:p>
                      <a:pPr algn="ctr">
                        <a:lnSpc>
                          <a:spcPct val="100000"/>
                        </a:lnSpc>
                      </a:pPr>
                      <a:r>
                        <a:rPr lang="en-US" sz="1200" b="0" strike="noStrike" spc="-1">
                          <a:solidFill>
                            <a:srgbClr val="000000"/>
                          </a:solidFill>
                          <a:latin typeface="Calibri"/>
                          <a:ea typeface="Calibri"/>
                        </a:rPr>
                        <a:t>T-2</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000000"/>
                          </a:solidFill>
                          <a:latin typeface="Calibri"/>
                          <a:ea typeface="Calibri"/>
                        </a:rPr>
                        <a:t>T-3</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65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1632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1006200">
                <a:tc gridSpan="7">
                  <a:txBody>
                    <a:bodyPr/>
                    <a:lstStyle/>
                    <a:p>
                      <a:endParaRPr lang="en-US"/>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sp>
        <p:nvSpPr>
          <p:cNvPr id="776" name="CustomShape 5"/>
          <p:cNvSpPr/>
          <p:nvPr/>
        </p:nvSpPr>
        <p:spPr>
          <a:xfrm>
            <a:off x="279000" y="141480"/>
            <a:ext cx="8115840" cy="63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600" b="0" strike="noStrike" spc="-1">
                <a:solidFill>
                  <a:srgbClr val="FFFFFF"/>
                </a:solidFill>
                <a:latin typeface="Gulim"/>
                <a:ea typeface="DejaVu Sans"/>
              </a:rPr>
              <a:t>Technical Risks</a:t>
            </a:r>
            <a:endParaRPr lang="en-US" sz="3600" b="0" strike="noStrike" spc="-1">
              <a:latin typeface="Arial"/>
            </a:endParaRPr>
          </a:p>
        </p:txBody>
      </p:sp>
      <p:sp>
        <p:nvSpPr>
          <p:cNvPr id="777" name="CustomShape 6"/>
          <p:cNvSpPr/>
          <p:nvPr/>
        </p:nvSpPr>
        <p:spPr>
          <a:xfrm>
            <a:off x="6934320" y="893880"/>
            <a:ext cx="5132880" cy="466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T-1: Current technology involving computer vision is a challenge.</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T-1 Mitigation: Conduct a prototype to mitigate risk of critical errors upon release.</a:t>
            </a:r>
            <a:endParaRPr lang="en-US" sz="2000" b="0" strike="noStrike" spc="-1">
              <a:latin typeface="Arial"/>
            </a:endParaRPr>
          </a:p>
          <a:p>
            <a:pPr marL="360">
              <a:lnSpc>
                <a:spcPct val="100000"/>
              </a:lnSpc>
            </a:pP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T-2: Artificial Intelligence prone to error due to insufficient training data.</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T-2 Mitigation: Implementing a feedback loopback in the beta phase with test users.</a:t>
            </a:r>
            <a:endParaRPr lang="en-US" sz="2000" b="0" strike="noStrike" spc="-1">
              <a:latin typeface="Arial"/>
            </a:endParaRPr>
          </a:p>
          <a:p>
            <a:pPr>
              <a:lnSpc>
                <a:spcPct val="100000"/>
              </a:lnSpc>
            </a:pPr>
            <a:r>
              <a:rPr lang="en-US" sz="2000" b="0" strike="noStrike" spc="-1">
                <a:solidFill>
                  <a:srgbClr val="FFFFFF"/>
                </a:solidFill>
                <a:latin typeface="Calibri"/>
                <a:ea typeface="DejaVu Sans"/>
              </a:rPr>
              <a:t> </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T-3: Challenge to obtain accurate and timely feedback.</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T-3 Mitigation: Implement a feature for users to give feedback if the application operated correctly after completing a move.</a:t>
            </a:r>
            <a:endParaRPr lang="en-US" sz="2000" b="0" strike="noStrike" spc="-1">
              <a:latin typeface="Arial"/>
            </a:endParaRPr>
          </a:p>
        </p:txBody>
      </p:sp>
      <p:pic>
        <p:nvPicPr>
          <p:cNvPr id="778" name="Picture 6"/>
          <p:cNvPicPr/>
          <p:nvPr/>
        </p:nvPicPr>
        <p:blipFill>
          <a:blip r:embed="rId3"/>
          <a:stretch/>
        </p:blipFill>
        <p:spPr>
          <a:xfrm>
            <a:off x="390600" y="4779720"/>
            <a:ext cx="5945040" cy="744840"/>
          </a:xfrm>
          <a:prstGeom prst="rect">
            <a:avLst/>
          </a:prstGeom>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6C8F980-95C8-4744-97A7-5008B86DC27D}" type="slidenum">
              <a:rPr lang="en-US" sz="1200" b="1" strike="noStrike" spc="-1">
                <a:solidFill>
                  <a:srgbClr val="FFFFFF"/>
                </a:solidFill>
                <a:latin typeface="Gulim"/>
                <a:ea typeface="DejaVu Sans"/>
              </a:rPr>
              <a:t>26</a:t>
            </a:fld>
            <a:endParaRPr lang="en-US" sz="1200" b="0" strike="noStrike" spc="-1">
              <a:latin typeface="Arial"/>
            </a:endParaRPr>
          </a:p>
        </p:txBody>
      </p:sp>
      <p:sp>
        <p:nvSpPr>
          <p:cNvPr id="780"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16993C6-AC19-4CA7-9D5C-2E042717A4F0}" type="datetime1">
              <a:rPr lang="en-US" sz="1200" b="1" strike="noStrike" spc="-1">
                <a:solidFill>
                  <a:srgbClr val="FFFFFF"/>
                </a:solidFill>
                <a:latin typeface="Gulim"/>
                <a:ea typeface="DejaVu Sans"/>
              </a:rPr>
              <a:t>11/1/2020</a:t>
            </a:fld>
            <a:endParaRPr lang="en-US" sz="1200" b="0" strike="noStrike" spc="-1">
              <a:latin typeface="Arial"/>
            </a:endParaRPr>
          </a:p>
        </p:txBody>
      </p:sp>
      <p:sp>
        <p:nvSpPr>
          <p:cNvPr id="781"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782" name="CustomShape 4"/>
          <p:cNvSpPr/>
          <p:nvPr/>
        </p:nvSpPr>
        <p:spPr>
          <a:xfrm>
            <a:off x="279000" y="187920"/>
            <a:ext cx="8115840" cy="63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600" b="0" strike="noStrike" spc="-1">
                <a:solidFill>
                  <a:srgbClr val="FFFFFF"/>
                </a:solidFill>
                <a:latin typeface="Gulim"/>
                <a:ea typeface="DejaVu Sans"/>
              </a:rPr>
              <a:t>Customer Risks</a:t>
            </a:r>
            <a:endParaRPr lang="en-US" sz="3600" b="0" strike="noStrike" spc="-1">
              <a:latin typeface="Arial"/>
            </a:endParaRPr>
          </a:p>
        </p:txBody>
      </p:sp>
      <p:sp>
        <p:nvSpPr>
          <p:cNvPr id="783" name="CustomShape 5"/>
          <p:cNvSpPr/>
          <p:nvPr/>
        </p:nvSpPr>
        <p:spPr>
          <a:xfrm>
            <a:off x="6813360" y="462600"/>
            <a:ext cx="5099040" cy="5576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C-1: End user is inexperienced with the application.</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C-1 Mitigation: Implement a tutorial on how to use the application and provide a help feature.</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C-2: End user finds UI challenging to operate.</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C-2: Mitigation: Implement analytics for tracking when a user stop using the application.</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a:solidFill>
                  <a:srgbClr val="FFFFFF"/>
                </a:solidFill>
                <a:latin typeface="Calibri"/>
                <a:ea typeface="DejaVu Sans"/>
              </a:rPr>
              <a:t>C-3: End users are not satisfied with the recommendations of the application.</a:t>
            </a:r>
            <a:endParaRPr lang="en-US" sz="1800" b="0" strike="noStrike" spc="-1">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C-3 Mitigation: Implement a customer feedback feature that allows the users to disclose his/her issues with the applications.</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C-4: End user doesn’t follow the guidelines of the application.</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C-4 Mitigation: Implement a feature that allows the user to repeat/reset certain steps in the application as they progress.</a:t>
            </a:r>
            <a:endParaRPr lang="en-US" sz="1800" b="0" strike="noStrike" spc="-1" dirty="0">
              <a:latin typeface="Arial"/>
            </a:endParaRPr>
          </a:p>
        </p:txBody>
      </p:sp>
      <p:pic>
        <p:nvPicPr>
          <p:cNvPr id="784" name="Picture 7" descr="Chart&#10;&#10;Description automatically generated"/>
          <p:cNvPicPr/>
          <p:nvPr/>
        </p:nvPicPr>
        <p:blipFill>
          <a:blip r:embed="rId3"/>
          <a:stretch/>
        </p:blipFill>
        <p:spPr>
          <a:xfrm>
            <a:off x="348840" y="1117440"/>
            <a:ext cx="6241320" cy="4321440"/>
          </a:xfrm>
          <a:prstGeom prst="rect">
            <a:avLst/>
          </a:prstGeom>
          <a:ln>
            <a:noFill/>
          </a:ln>
        </p:spPr>
      </p:pic>
      <p:graphicFrame>
        <p:nvGraphicFramePr>
          <p:cNvPr id="785" name="Table 6"/>
          <p:cNvGraphicFramePr/>
          <p:nvPr>
            <p:extLst>
              <p:ext uri="{D42A27DB-BD31-4B8C-83A1-F6EECF244321}">
                <p14:modId xmlns:p14="http://schemas.microsoft.com/office/powerpoint/2010/main" val="2233173938"/>
              </p:ext>
            </p:extLst>
          </p:nvPr>
        </p:nvGraphicFramePr>
        <p:xfrm>
          <a:off x="279000" y="993600"/>
          <a:ext cx="6471000" cy="4670760"/>
        </p:xfrm>
        <a:graphic>
          <a:graphicData uri="http://schemas.openxmlformats.org/drawingml/2006/table">
            <a:tbl>
              <a:tblPr/>
              <a:tblGrid>
                <a:gridCol w="586440">
                  <a:extLst>
                    <a:ext uri="{9D8B030D-6E8A-4147-A177-3AD203B41FA5}">
                      <a16:colId xmlns:a16="http://schemas.microsoft.com/office/drawing/2014/main" val="20000"/>
                    </a:ext>
                  </a:extLst>
                </a:gridCol>
                <a:gridCol w="1160640">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60948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5388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588600">
                <a:tc rowSpan="5">
                  <a:txBody>
                    <a:bodyPr/>
                    <a:lstStyle/>
                    <a:p>
                      <a:pPr marL="71640" algn="ctr">
                        <a:lnSpc>
                          <a:spcPct val="100000"/>
                        </a:lnSpc>
                      </a:pPr>
                      <a:r>
                        <a:rPr lang="en-US" sz="1200" b="1" strike="noStrike" cap="all" spc="-1">
                          <a:solidFill>
                            <a:srgbClr val="000000"/>
                          </a:solidFill>
                          <a:latin typeface="Calibri"/>
                          <a:ea typeface="Calibri"/>
                        </a:rPr>
                        <a:t>Severity</a:t>
                      </a:r>
                      <a:endParaRPr lang="en-US" sz="1200" b="0" strike="noStrike" spc="-1">
                        <a:latin typeface="Arial"/>
                      </a:endParaRPr>
                    </a:p>
                  </a:txBody>
                  <a:tcPr marL="68400" marR="6840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endParaRPr lang="en-US"/>
                    </a:p>
                  </a:txBody>
                  <a:tcPr marL="68400" marR="68400">
                    <a:solidFill>
                      <a:srgbClr val="FF0000"/>
                    </a:solidFill>
                  </a:tcPr>
                </a:tc>
                <a:extLst>
                  <a:ext uri="{0D108BD9-81ED-4DB2-BD59-A6C34878D82A}">
                    <a16:rowId xmlns:a16="http://schemas.microsoft.com/office/drawing/2014/main" val="10002"/>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000000"/>
                          </a:solidFill>
                          <a:latin typeface="Calibri"/>
                          <a:ea typeface="Calibri"/>
                        </a:rPr>
                        <a:t>C-1</a:t>
                      </a:r>
                      <a:endParaRPr lang="en-US" sz="1200" b="0" strike="noStrike" spc="-1" dirty="0">
                        <a:latin typeface="Arial"/>
                      </a:endParaRPr>
                    </a:p>
                  </a:txBody>
                  <a:tcPr marL="68400" marR="68400">
                    <a:solidFill>
                      <a:srgbClr val="FFFF00"/>
                    </a:solidFill>
                  </a:tcPr>
                </a:tc>
                <a:tc>
                  <a:txBody>
                    <a:bodyPr/>
                    <a:lstStyle/>
                    <a:p>
                      <a:endParaRPr lang="en-US"/>
                    </a:p>
                  </a:txBody>
                  <a:tcPr marL="68400" marR="68400">
                    <a:solidFill>
                      <a:srgbClr val="FFC000"/>
                    </a:solidFill>
                  </a:tcPr>
                </a:tc>
                <a:tc>
                  <a:txBody>
                    <a:bodyPr/>
                    <a:lstStyle/>
                    <a:p>
                      <a:endParaRPr lang="en-US"/>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FFFFFF"/>
                          </a:solidFill>
                          <a:latin typeface="Calibri"/>
                          <a:ea typeface="Calibri"/>
                        </a:rPr>
                        <a:t> </a:t>
                      </a:r>
                      <a:r>
                        <a:rPr lang="en-US" sz="1200" b="0" strike="noStrike" spc="-1" dirty="0">
                          <a:solidFill>
                            <a:srgbClr val="000000"/>
                          </a:solidFill>
                          <a:latin typeface="Calibri"/>
                          <a:ea typeface="Calibri"/>
                        </a:rPr>
                        <a:t>C-2</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dirty="0">
                          <a:solidFill>
                            <a:srgbClr val="000000"/>
                          </a:solidFill>
                          <a:latin typeface="Arial"/>
                          <a:ea typeface="DejaVu Sans"/>
                        </a:rPr>
                        <a:t>C-3</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5260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000000"/>
                          </a:solidFill>
                          <a:latin typeface="Calibri"/>
                          <a:ea typeface="Calibri"/>
                        </a:rPr>
                        <a:t>C-4</a:t>
                      </a: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0228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981720">
                <a:tc gridSpan="7">
                  <a:txBody>
                    <a:bodyPr/>
                    <a:lstStyle/>
                    <a:p>
                      <a:endParaRPr lang="en-US" dirty="0"/>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pic>
        <p:nvPicPr>
          <p:cNvPr id="786" name="Picture 6"/>
          <p:cNvPicPr/>
          <p:nvPr/>
        </p:nvPicPr>
        <p:blipFill>
          <a:blip r:embed="rId4"/>
          <a:stretch/>
        </p:blipFill>
        <p:spPr>
          <a:xfrm>
            <a:off x="390600" y="4779720"/>
            <a:ext cx="5945040" cy="744840"/>
          </a:xfrm>
          <a:prstGeom prst="rect">
            <a:avLst/>
          </a:prstGeom>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 name="CustomShape 1"/>
          <p:cNvSpPr/>
          <p:nvPr/>
        </p:nvSpPr>
        <p:spPr>
          <a:xfrm>
            <a:off x="185040" y="0"/>
            <a:ext cx="3511080" cy="2238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FFFFFF"/>
                </a:solidFill>
                <a:latin typeface="Gulim"/>
                <a:ea typeface="DejaVu Sans"/>
              </a:rPr>
              <a:t>The Competition</a:t>
            </a:r>
            <a:endParaRPr lang="en-US" sz="4400" b="0" strike="noStrike" spc="-1">
              <a:latin typeface="Arial"/>
            </a:endParaRPr>
          </a:p>
        </p:txBody>
      </p:sp>
      <p:sp>
        <p:nvSpPr>
          <p:cNvPr id="78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6A3115D0-1D42-466C-9A70-7564559BB23A}" type="datetime1">
              <a:rPr lang="en-US" sz="1200" b="1" strike="noStrike" spc="-1">
                <a:solidFill>
                  <a:srgbClr val="FFFFFF"/>
                </a:solidFill>
                <a:latin typeface="Gulim"/>
                <a:ea typeface="DejaVu Sans"/>
              </a:rPr>
              <a:t>11/1/2020</a:t>
            </a:fld>
            <a:endParaRPr lang="en-US" sz="1200" b="0" strike="noStrike" spc="-1">
              <a:latin typeface="Arial"/>
            </a:endParaRPr>
          </a:p>
        </p:txBody>
      </p:sp>
      <p:sp>
        <p:nvSpPr>
          <p:cNvPr id="789"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790"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059E177F-A1C8-4EEE-AA83-12763B25521E}" type="slidenum">
              <a:rPr lang="en-US" sz="1200" b="1" strike="noStrike" spc="-1">
                <a:solidFill>
                  <a:srgbClr val="FFFFFF"/>
                </a:solidFill>
                <a:latin typeface="Gulim"/>
                <a:ea typeface="DejaVu Sans"/>
              </a:rPr>
              <a:t>27</a:t>
            </a:fld>
            <a:endParaRPr lang="en-US" sz="1200" b="0" strike="noStrike" spc="-1">
              <a:latin typeface="Arial"/>
            </a:endParaRPr>
          </a:p>
        </p:txBody>
      </p:sp>
      <p:pic>
        <p:nvPicPr>
          <p:cNvPr id="791" name="Picture 5"/>
          <p:cNvPicPr/>
          <p:nvPr/>
        </p:nvPicPr>
        <p:blipFill>
          <a:blip r:embed="rId3">
            <a:extLst>
              <a:ext uri="{28A0092B-C50C-407E-A947-70E740481C1C}">
                <a14:useLocalDpi xmlns:a14="http://schemas.microsoft.com/office/drawing/2010/main" val="0"/>
              </a:ext>
            </a:extLst>
          </a:blip>
          <a:srcRect/>
          <a:stretch/>
        </p:blipFill>
        <p:spPr>
          <a:xfrm>
            <a:off x="4038540" y="381240"/>
            <a:ext cx="7906559" cy="592992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en-US" sz="4400" b="0" strike="noStrike" spc="-1">
                <a:solidFill>
                  <a:srgbClr val="FFFFFF"/>
                </a:solidFill>
                <a:latin typeface="Gulim"/>
              </a:rPr>
              <a:t>Conclusion</a:t>
            </a:r>
          </a:p>
        </p:txBody>
      </p:sp>
      <p:sp>
        <p:nvSpPr>
          <p:cNvPr id="793" name="TextShape 2"/>
          <p:cNvSpPr txBox="1"/>
          <p:nvPr/>
        </p:nvSpPr>
        <p:spPr>
          <a:xfrm>
            <a:off x="838080" y="1825560"/>
            <a:ext cx="5257440" cy="4350960"/>
          </a:xfrm>
          <a:prstGeom prst="rect">
            <a:avLst/>
          </a:prstGeom>
          <a:noFill/>
          <a:ln>
            <a:noFill/>
          </a:ln>
        </p:spPr>
        <p:txBody>
          <a:bodyPr>
            <a:noAutofit/>
          </a:bodyPr>
          <a:lstStyle/>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DIY Movers are faced with many logistical difficulties</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Properly loading truck</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Protecting valuables</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Finding the best deal</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Keeping track of every box</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All during an already stressful life event!</a:t>
            </a:r>
          </a:p>
        </p:txBody>
      </p:sp>
      <p:sp>
        <p:nvSpPr>
          <p:cNvPr id="794" name="TextShape 3"/>
          <p:cNvSpPr txBox="1"/>
          <p:nvPr/>
        </p:nvSpPr>
        <p:spPr>
          <a:xfrm>
            <a:off x="838080" y="6311880"/>
            <a:ext cx="2742840" cy="545760"/>
          </a:xfrm>
          <a:prstGeom prst="rect">
            <a:avLst/>
          </a:prstGeom>
          <a:noFill/>
          <a:ln>
            <a:noFill/>
          </a:ln>
        </p:spPr>
        <p:txBody>
          <a:bodyPr anchor="ctr">
            <a:noAutofit/>
          </a:bodyPr>
          <a:lstStyle/>
          <a:p>
            <a:pPr>
              <a:lnSpc>
                <a:spcPct val="100000"/>
              </a:lnSpc>
              <a:tabLst>
                <a:tab pos="0" algn="l"/>
              </a:tabLst>
            </a:pPr>
            <a:fld id="{BC2F8692-E78D-429D-A414-E024414C9AFA}" type="datetime1">
              <a:rPr lang="en-US" sz="1200" b="1" strike="noStrike" spc="-1">
                <a:solidFill>
                  <a:srgbClr val="FFFFFF"/>
                </a:solidFill>
                <a:latin typeface="Gulim"/>
              </a:rPr>
              <a:t>11/1/2020</a:t>
            </a:fld>
            <a:endParaRPr lang="en-US" sz="1200" b="0" strike="noStrike" spc="-1">
              <a:latin typeface="Times New Roman"/>
            </a:endParaRPr>
          </a:p>
        </p:txBody>
      </p:sp>
      <p:sp>
        <p:nvSpPr>
          <p:cNvPr id="795"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796" name="TextShape 5"/>
          <p:cNvSpPr txBox="1"/>
          <p:nvPr/>
        </p:nvSpPr>
        <p:spPr>
          <a:xfrm>
            <a:off x="8610480" y="6311880"/>
            <a:ext cx="2742840" cy="545760"/>
          </a:xfrm>
          <a:prstGeom prst="rect">
            <a:avLst/>
          </a:prstGeom>
          <a:noFill/>
          <a:ln>
            <a:noFill/>
          </a:ln>
        </p:spPr>
        <p:txBody>
          <a:bodyPr anchor="ctr">
            <a:noAutofit/>
          </a:bodyPr>
          <a:lstStyle/>
          <a:p>
            <a:pPr algn="r">
              <a:lnSpc>
                <a:spcPct val="100000"/>
              </a:lnSpc>
              <a:tabLst>
                <a:tab pos="0" algn="l"/>
              </a:tabLst>
            </a:pPr>
            <a:fld id="{6F842E59-12BE-4E26-A3B2-170E542C83C9}" type="slidenum">
              <a:rPr lang="en-US" sz="1200" b="1" strike="noStrike" spc="-1">
                <a:solidFill>
                  <a:srgbClr val="FFFFFF"/>
                </a:solidFill>
                <a:latin typeface="Gulim"/>
              </a:rPr>
              <a:t>28</a:t>
            </a:fld>
            <a:endParaRPr lang="en-US" sz="1200" b="0" strike="noStrike" spc="-1">
              <a:latin typeface="Times New Roman"/>
            </a:endParaRPr>
          </a:p>
        </p:txBody>
      </p:sp>
      <p:sp>
        <p:nvSpPr>
          <p:cNvPr id="797" name="CustomShape 6"/>
          <p:cNvSpPr/>
          <p:nvPr/>
        </p:nvSpPr>
        <p:spPr>
          <a:xfrm>
            <a:off x="5897160" y="1825560"/>
            <a:ext cx="5257440" cy="4350960"/>
          </a:xfrm>
          <a:prstGeom prst="rect">
            <a:avLst/>
          </a:prstGeom>
          <a:noFill/>
          <a:ln>
            <a:noFill/>
          </a:ln>
        </p:spPr>
        <p:style>
          <a:lnRef idx="0">
            <a:scrgbClr r="0" g="0" b="0"/>
          </a:lnRef>
          <a:fillRef idx="0">
            <a:scrgbClr r="0" g="0" b="0"/>
          </a:fillRef>
          <a:effectRef idx="0">
            <a:scrgbClr r="0" g="0" b="0"/>
          </a:effectRef>
          <a:fontRef idx="minor"/>
        </p:style>
        <p:txBody>
          <a:bodyPr>
            <a:normAutofit lnSpcReduction="10000"/>
          </a:bodyPr>
          <a:lstStyle/>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Load.In will provide customized expert instructions</a:t>
            </a:r>
            <a:endParaRPr lang="en-US" sz="2800" b="0" strike="noStrike" spc="-1" dirty="0">
              <a:latin typeface="Arial"/>
            </a:endParaRP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Truck loading instructions based on photogrammetry</a:t>
            </a:r>
            <a:endParaRPr lang="en-US" sz="2400" b="0" strike="noStrike" spc="-1" dirty="0">
              <a:latin typeface="Arial"/>
            </a:endParaRP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Cost minimization based on input data</a:t>
            </a:r>
            <a:endParaRPr lang="en-US" sz="2400" b="0" strike="noStrike" spc="-1" dirty="0">
              <a:latin typeface="Arial"/>
            </a:endParaRP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Map of truck available to assist in finding boxes</a:t>
            </a:r>
          </a:p>
          <a:p>
            <a:pPr marL="685800" lvl="1" indent="-228240">
              <a:lnSpc>
                <a:spcPct val="90000"/>
              </a:lnSpc>
              <a:spcBef>
                <a:spcPts val="499"/>
              </a:spcBef>
              <a:buClr>
                <a:srgbClr val="FFFFFF"/>
              </a:buClr>
              <a:buFont typeface="Arial"/>
              <a:buChar char="•"/>
            </a:pPr>
            <a:r>
              <a:rPr lang="en-US" sz="2400" spc="-1" dirty="0">
                <a:solidFill>
                  <a:srgbClr val="FFFFFF"/>
                </a:solidFill>
                <a:latin typeface="Gulim"/>
              </a:rPr>
              <a:t>Provide unique insights to moves due to captured analytics</a:t>
            </a:r>
            <a:endParaRPr lang="en-US" sz="2400" b="0" strike="noStrike" spc="-1" dirty="0">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D3B892FC-90D1-4496-AE2B-9D4BB0E1D2B7}" type="slidenum">
              <a:rPr lang="en-US" sz="1200" b="1" strike="noStrike" spc="-1">
                <a:solidFill>
                  <a:srgbClr val="FFFFFF"/>
                </a:solidFill>
                <a:latin typeface="Arial"/>
                <a:ea typeface="DejaVu Sans"/>
              </a:rPr>
              <a:t>29</a:t>
            </a:fld>
            <a:endParaRPr lang="en-US" sz="1200" b="0" strike="noStrike" spc="-1">
              <a:latin typeface="Times New Roman"/>
            </a:endParaRPr>
          </a:p>
        </p:txBody>
      </p:sp>
      <p:sp>
        <p:nvSpPr>
          <p:cNvPr id="799" name="CustomShape 2"/>
          <p:cNvSpPr/>
          <p:nvPr/>
        </p:nvSpPr>
        <p:spPr>
          <a:xfrm>
            <a:off x="0" y="0"/>
            <a:ext cx="12191760" cy="6857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grpSp>
        <p:nvGrpSpPr>
          <p:cNvPr id="800" name="Group 3"/>
          <p:cNvGrpSpPr/>
          <p:nvPr/>
        </p:nvGrpSpPr>
        <p:grpSpPr>
          <a:xfrm>
            <a:off x="5634000" y="2640600"/>
            <a:ext cx="923400" cy="1568160"/>
            <a:chOff x="5634000" y="2640600"/>
            <a:chExt cx="923400" cy="1568160"/>
          </a:xfrm>
        </p:grpSpPr>
        <p:grpSp>
          <p:nvGrpSpPr>
            <p:cNvPr id="801" name="Group 4"/>
            <p:cNvGrpSpPr/>
            <p:nvPr/>
          </p:nvGrpSpPr>
          <p:grpSpPr>
            <a:xfrm>
              <a:off x="5634000" y="2640600"/>
              <a:ext cx="923400" cy="916920"/>
              <a:chOff x="5634000" y="2640600"/>
              <a:chExt cx="923400" cy="916920"/>
            </a:xfrm>
          </p:grpSpPr>
          <p:grpSp>
            <p:nvGrpSpPr>
              <p:cNvPr id="802" name="Group 5"/>
              <p:cNvGrpSpPr/>
              <p:nvPr/>
            </p:nvGrpSpPr>
            <p:grpSpPr>
              <a:xfrm>
                <a:off x="5634000" y="2640600"/>
                <a:ext cx="923400" cy="916920"/>
                <a:chOff x="5634000" y="2640600"/>
                <a:chExt cx="923400" cy="916920"/>
              </a:xfrm>
            </p:grpSpPr>
            <p:sp>
              <p:nvSpPr>
                <p:cNvPr id="803" name="CustomShape 6"/>
                <p:cNvSpPr/>
                <p:nvPr/>
              </p:nvSpPr>
              <p:spPr>
                <a:xfrm>
                  <a:off x="563400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4" name="CustomShape 7"/>
                <p:cNvSpPr/>
                <p:nvPr/>
              </p:nvSpPr>
              <p:spPr>
                <a:xfrm>
                  <a:off x="596628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5" name="CustomShape 8"/>
                <p:cNvSpPr/>
                <p:nvPr/>
              </p:nvSpPr>
              <p:spPr>
                <a:xfrm>
                  <a:off x="6293520" y="329832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6" name="CustomShape 9"/>
                <p:cNvSpPr/>
                <p:nvPr/>
              </p:nvSpPr>
              <p:spPr>
                <a:xfrm>
                  <a:off x="629820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807" name="CustomShape 10"/>
              <p:cNvSpPr/>
              <p:nvPr/>
            </p:nvSpPr>
            <p:spPr>
              <a:xfrm>
                <a:off x="5966280" y="329832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8" name="CustomShape 11"/>
              <p:cNvSpPr/>
              <p:nvPr/>
            </p:nvSpPr>
            <p:spPr>
              <a:xfrm>
                <a:off x="6293520" y="296676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809" name="CustomShape 12"/>
            <p:cNvSpPr/>
            <p:nvPr/>
          </p:nvSpPr>
          <p:spPr>
            <a:xfrm>
              <a:off x="5966280" y="394956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CustomShape 1"/>
          <p:cNvSpPr/>
          <p:nvPr/>
        </p:nvSpPr>
        <p:spPr>
          <a:xfrm>
            <a:off x="838080" y="365040"/>
            <a:ext cx="105148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6000" lnSpcReduction="10000"/>
          </a:bodyPr>
          <a:lstStyle/>
          <a:p>
            <a:pPr algn="ctr">
              <a:lnSpc>
                <a:spcPct val="90000"/>
              </a:lnSpc>
            </a:pPr>
            <a:r>
              <a:rPr lang="en-US" sz="4000" b="0" strike="noStrike" spc="-1">
                <a:solidFill>
                  <a:srgbClr val="6DD1A1"/>
                </a:solidFill>
                <a:latin typeface="Gulim"/>
                <a:ea typeface="DejaVu Sans"/>
              </a:rPr>
              <a:t>Who is Team Yellow?</a:t>
            </a:r>
            <a:endParaRPr lang="en-US" sz="4000" b="0" strike="noStrike" spc="-1">
              <a:latin typeface="Arial"/>
            </a:endParaRPr>
          </a:p>
        </p:txBody>
      </p:sp>
      <p:sp>
        <p:nvSpPr>
          <p:cNvPr id="573"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1A099C6E-633A-4C20-8213-942E044821C5}" type="datetime1">
              <a:rPr lang="en-US" sz="1200" b="1" strike="noStrike" spc="-1">
                <a:solidFill>
                  <a:srgbClr val="FFFFFF"/>
                </a:solidFill>
                <a:latin typeface="Gulim"/>
                <a:ea typeface="DejaVu Sans"/>
              </a:rPr>
              <a:t>11/1/2020</a:t>
            </a:fld>
            <a:endParaRPr lang="en-US" sz="1200" b="0" strike="noStrike" spc="-1">
              <a:latin typeface="Arial"/>
            </a:endParaRPr>
          </a:p>
        </p:txBody>
      </p:sp>
      <p:sp>
        <p:nvSpPr>
          <p:cNvPr id="574"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575"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E16C068-51A0-4166-83B0-77175B0DBBFB}" type="slidenum">
              <a:rPr lang="en-US" sz="1200" b="1" strike="noStrike" spc="-1">
                <a:solidFill>
                  <a:srgbClr val="FFFFFF"/>
                </a:solidFill>
                <a:latin typeface="Gulim"/>
                <a:ea typeface="DejaVu Sans"/>
              </a:rPr>
              <a:t>3</a:t>
            </a:fld>
            <a:endParaRPr lang="en-US" sz="1200" b="0" strike="noStrike" spc="-1">
              <a:latin typeface="Arial"/>
            </a:endParaRPr>
          </a:p>
        </p:txBody>
      </p:sp>
      <p:grpSp>
        <p:nvGrpSpPr>
          <p:cNvPr id="576" name="Group 5"/>
          <p:cNvGrpSpPr/>
          <p:nvPr/>
        </p:nvGrpSpPr>
        <p:grpSpPr>
          <a:xfrm>
            <a:off x="1332720" y="1158840"/>
            <a:ext cx="9525960" cy="5137200"/>
            <a:chOff x="1332720" y="1158840"/>
            <a:chExt cx="9525960" cy="5137200"/>
          </a:xfrm>
        </p:grpSpPr>
        <p:pic>
          <p:nvPicPr>
            <p:cNvPr id="577" name="Byron" descr="A person looking at the camera&#10;&#10;Description automatically generated"/>
            <p:cNvPicPr/>
            <p:nvPr/>
          </p:nvPicPr>
          <p:blipFill>
            <a:blip r:embed="rId3"/>
            <a:srcRect t="12499" b="12499"/>
            <a:stretch/>
          </p:blipFill>
          <p:spPr>
            <a:xfrm>
              <a:off x="1346400" y="1158840"/>
              <a:ext cx="2107440" cy="2107440"/>
            </a:xfrm>
            <a:prstGeom prst="rect">
              <a:avLst/>
            </a:prstGeom>
            <a:ln>
              <a:noFill/>
            </a:ln>
          </p:spPr>
        </p:pic>
        <p:pic>
          <p:nvPicPr>
            <p:cNvPr id="578" name="Lance" descr="A person wearing a blue hat&#10;&#10;Description automatically generated"/>
            <p:cNvPicPr/>
            <p:nvPr/>
          </p:nvPicPr>
          <p:blipFill>
            <a:blip r:embed="rId4"/>
            <a:srcRect t="10945" b="10945"/>
            <a:stretch/>
          </p:blipFill>
          <p:spPr>
            <a:xfrm>
              <a:off x="3814560" y="1158840"/>
              <a:ext cx="2107440" cy="2107440"/>
            </a:xfrm>
            <a:prstGeom prst="rect">
              <a:avLst/>
            </a:prstGeom>
            <a:ln>
              <a:noFill/>
            </a:ln>
          </p:spPr>
        </p:pic>
        <p:pic>
          <p:nvPicPr>
            <p:cNvPr id="579" name="Greg" descr="A person posing for the camera&#10;&#10;Description automatically generated"/>
            <p:cNvPicPr/>
            <p:nvPr/>
          </p:nvPicPr>
          <p:blipFill>
            <a:blip r:embed="rId5"/>
            <a:srcRect l="-403" t="11885" r="403" b="31891"/>
            <a:stretch/>
          </p:blipFill>
          <p:spPr>
            <a:xfrm>
              <a:off x="6283080" y="1158840"/>
              <a:ext cx="2107440" cy="2107440"/>
            </a:xfrm>
            <a:prstGeom prst="rect">
              <a:avLst/>
            </a:prstGeom>
            <a:ln>
              <a:noFill/>
            </a:ln>
          </p:spPr>
        </p:pic>
        <p:pic>
          <p:nvPicPr>
            <p:cNvPr id="580" name="Jason" descr="A person posing for the camera&#10;&#10;Description automatically generated"/>
            <p:cNvPicPr/>
            <p:nvPr/>
          </p:nvPicPr>
          <p:blipFill>
            <a:blip r:embed="rId6"/>
            <a:srcRect l="16795" t="4963" r="9720" b="39139"/>
            <a:stretch/>
          </p:blipFill>
          <p:spPr>
            <a:xfrm>
              <a:off x="8751240" y="1158840"/>
              <a:ext cx="2107440" cy="2107440"/>
            </a:xfrm>
            <a:prstGeom prst="rect">
              <a:avLst/>
            </a:prstGeom>
            <a:ln>
              <a:noFill/>
            </a:ln>
          </p:spPr>
        </p:pic>
        <p:pic>
          <p:nvPicPr>
            <p:cNvPr id="581" name="Daniel" descr="A person smiling for the camera&#10;&#10;Description automatically generated"/>
            <p:cNvPicPr/>
            <p:nvPr/>
          </p:nvPicPr>
          <p:blipFill>
            <a:blip r:embed="rId7"/>
            <a:stretch/>
          </p:blipFill>
          <p:spPr>
            <a:xfrm>
              <a:off x="2658240" y="3777840"/>
              <a:ext cx="2107440" cy="2107440"/>
            </a:xfrm>
            <a:prstGeom prst="rect">
              <a:avLst/>
            </a:prstGeom>
            <a:ln>
              <a:noFill/>
            </a:ln>
          </p:spPr>
        </p:pic>
        <p:pic>
          <p:nvPicPr>
            <p:cNvPr id="582" name="Chris" descr="A child wearing a hat&#10;&#10;Description automatically generated"/>
            <p:cNvPicPr/>
            <p:nvPr/>
          </p:nvPicPr>
          <p:blipFill>
            <a:blip r:embed="rId8"/>
            <a:srcRect t="7602" b="7602"/>
            <a:stretch/>
          </p:blipFill>
          <p:spPr>
            <a:xfrm>
              <a:off x="5126400" y="3777840"/>
              <a:ext cx="2107440" cy="2107440"/>
            </a:xfrm>
            <a:prstGeom prst="rect">
              <a:avLst/>
            </a:prstGeom>
            <a:ln>
              <a:noFill/>
            </a:ln>
          </p:spPr>
        </p:pic>
        <p:pic>
          <p:nvPicPr>
            <p:cNvPr id="583" name="Paul" descr="A person standing in front of a brick building&#10;&#10;Description automatically generated"/>
            <p:cNvPicPr/>
            <p:nvPr/>
          </p:nvPicPr>
          <p:blipFill>
            <a:blip r:embed="rId9"/>
            <a:srcRect t="10582" b="10582"/>
            <a:stretch/>
          </p:blipFill>
          <p:spPr>
            <a:xfrm>
              <a:off x="7594560" y="3777840"/>
              <a:ext cx="2107440" cy="2107440"/>
            </a:xfrm>
            <a:prstGeom prst="rect">
              <a:avLst/>
            </a:prstGeom>
            <a:ln>
              <a:noFill/>
            </a:ln>
          </p:spPr>
        </p:pic>
        <p:sp>
          <p:nvSpPr>
            <p:cNvPr id="584" name="CustomShape 6"/>
            <p:cNvSpPr/>
            <p:nvPr/>
          </p:nvSpPr>
          <p:spPr>
            <a:xfrm>
              <a:off x="133272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Byron Aquilino</a:t>
              </a:r>
              <a:endParaRPr lang="en-US" sz="2000" b="0" strike="noStrike" spc="-1">
                <a:latin typeface="Arial"/>
              </a:endParaRPr>
            </a:p>
          </p:txBody>
        </p:sp>
        <p:sp>
          <p:nvSpPr>
            <p:cNvPr id="585" name="CustomShape 7"/>
            <p:cNvSpPr/>
            <p:nvPr/>
          </p:nvSpPr>
          <p:spPr>
            <a:xfrm>
              <a:off x="380016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Lance Perdue</a:t>
              </a:r>
              <a:endParaRPr lang="en-US" sz="2000" b="0" strike="noStrike" spc="-1">
                <a:latin typeface="Arial"/>
              </a:endParaRPr>
            </a:p>
          </p:txBody>
        </p:sp>
        <p:sp>
          <p:nvSpPr>
            <p:cNvPr id="586" name="CustomShape 8"/>
            <p:cNvSpPr/>
            <p:nvPr/>
          </p:nvSpPr>
          <p:spPr>
            <a:xfrm>
              <a:off x="626724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Greg Kukanich</a:t>
              </a:r>
              <a:endParaRPr lang="en-US" sz="2000" b="0" strike="noStrike" spc="-1">
                <a:latin typeface="Arial"/>
              </a:endParaRPr>
            </a:p>
          </p:txBody>
        </p:sp>
        <p:sp>
          <p:nvSpPr>
            <p:cNvPr id="587" name="CustomShape 9"/>
            <p:cNvSpPr/>
            <p:nvPr/>
          </p:nvSpPr>
          <p:spPr>
            <a:xfrm>
              <a:off x="873720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Jason Moran</a:t>
              </a:r>
              <a:endParaRPr lang="en-US" sz="2000" b="0" strike="noStrike" spc="-1">
                <a:latin typeface="Arial"/>
              </a:endParaRPr>
            </a:p>
          </p:txBody>
        </p:sp>
        <p:sp>
          <p:nvSpPr>
            <p:cNvPr id="588" name="CustomShape 10"/>
            <p:cNvSpPr/>
            <p:nvPr/>
          </p:nvSpPr>
          <p:spPr>
            <a:xfrm>
              <a:off x="263196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Daniel Reyna</a:t>
              </a:r>
              <a:endParaRPr lang="en-US" sz="2000" b="0" strike="noStrike" spc="-1">
                <a:latin typeface="Arial"/>
              </a:endParaRPr>
            </a:p>
          </p:txBody>
        </p:sp>
        <p:sp>
          <p:nvSpPr>
            <p:cNvPr id="589" name="CustomShape 11"/>
            <p:cNvSpPr/>
            <p:nvPr/>
          </p:nvSpPr>
          <p:spPr>
            <a:xfrm>
              <a:off x="513504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Chris Miller</a:t>
              </a:r>
              <a:endParaRPr lang="en-US" sz="2000" b="0" strike="noStrike" spc="-1">
                <a:latin typeface="Arial"/>
              </a:endParaRPr>
            </a:p>
          </p:txBody>
        </p:sp>
        <p:sp>
          <p:nvSpPr>
            <p:cNvPr id="590" name="CustomShape 12"/>
            <p:cNvSpPr/>
            <p:nvPr/>
          </p:nvSpPr>
          <p:spPr>
            <a:xfrm>
              <a:off x="760320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Paul Rodriguez</a:t>
              </a:r>
              <a:endParaRPr lang="en-US" sz="2000" b="0" strike="noStrike" spc="-1">
                <a:latin typeface="Arial"/>
              </a:endParaRPr>
            </a:p>
          </p:txBody>
        </p:sp>
      </p:gr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0" name="CustomShape 1"/>
          <p:cNvSpPr/>
          <p:nvPr/>
        </p:nvSpPr>
        <p:spPr>
          <a:xfrm>
            <a:off x="12600" y="0"/>
            <a:ext cx="1219140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11" name="CustomShape 2"/>
          <p:cNvSpPr/>
          <p:nvPr/>
        </p:nvSpPr>
        <p:spPr>
          <a:xfrm>
            <a:off x="838080" y="137160"/>
            <a:ext cx="10514880" cy="76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US" sz="4400" b="0" strike="noStrike" spc="-1">
                <a:solidFill>
                  <a:srgbClr val="5F5F5F"/>
                </a:solidFill>
                <a:latin typeface="Gulim"/>
                <a:ea typeface="DejaVu Sans"/>
              </a:rPr>
              <a:t>Sources:</a:t>
            </a:r>
            <a:endParaRPr lang="en-US" sz="4400" b="0" strike="noStrike" spc="-1">
              <a:latin typeface="Arial"/>
            </a:endParaRPr>
          </a:p>
        </p:txBody>
      </p:sp>
      <p:sp>
        <p:nvSpPr>
          <p:cNvPr id="812"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fld id="{3F10E831-BB20-4C98-8D06-9B640AF963D5}" type="slidenum">
              <a:rPr lang="en-US" sz="1200" b="1" strike="noStrike" spc="-1">
                <a:solidFill>
                  <a:srgbClr val="FFFFFF"/>
                </a:solidFill>
                <a:latin typeface="Gulim"/>
                <a:ea typeface="DejaVu Sans"/>
              </a:rPr>
              <a:t>30</a:t>
            </a:fld>
            <a:endParaRPr lang="en-US" sz="1200" b="0" strike="noStrike" spc="-1">
              <a:latin typeface="Arial"/>
            </a:endParaRPr>
          </a:p>
        </p:txBody>
      </p:sp>
      <p:sp>
        <p:nvSpPr>
          <p:cNvPr id="813" name="CustomShape 4"/>
          <p:cNvSpPr/>
          <p:nvPr/>
        </p:nvSpPr>
        <p:spPr>
          <a:xfrm>
            <a:off x="838080" y="1132200"/>
            <a:ext cx="10146600" cy="499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50000"/>
              </a:lnSpc>
              <a:buClr>
                <a:srgbClr val="5F5F5F"/>
              </a:buClr>
              <a:buFont typeface="Arial"/>
              <a:buChar char="•"/>
            </a:pPr>
            <a:r>
              <a:rPr lang="en-US" sz="1200" b="0" strike="noStrike" spc="-1">
                <a:solidFill>
                  <a:srgbClr val="5F5F5F"/>
                </a:solidFill>
                <a:latin typeface="Gulim"/>
                <a:ea typeface="DejaVu Sans"/>
              </a:rPr>
              <a:t>The Top 5 Moving Mistakes Across America. (2019, August 13). Article. https://www.article.com/blog/top-5-moving-mistakes/</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Economy Moving &amp; Storage, LLC. (2015, January 4). How to properly pack and load a moving truck- Movers Cincinnati. YouTube. https://www.youtube.com/watch?v=rjmofUZOdwo&amp;feature=youtu.be</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CADCode Systems. (n.d.). Optimizing &amp; Machining | CADCode Systems. CADCode.Com. Retrieved September 20, 2020, from https://www.cadcode.com/category/categories/optimizing-machining</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Dube, E. (2020, September 20). OPTIMIZING THREE-DIMENSIONAL BIN PACKING THROUGH SIMULATION. Semantics Scholar. https://www.semanticscholar.org/paper/OPTIMIZING-THREE-DIMENSIONAL-BIN-PACKING-THROUGH-Dube/bb9986af2f26f7726fcef1bc684eac8239c9b853#references</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Knoblauch, M. (2019, May 8). One in ten Americans would prefer a week in jail over moving. New York Post. https://nypost.com/2019/05/08/one-in-ten-americans-would-prefer-a-week-in-jail-over-moving/</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The American Institute of Stress. (n.d.). The Holmes-Rahe Stress Inventory PDF. Retrieved September 20, 2020, from https://www.stress.org/wp-content/uploads/2019/04/stress-inventory-1.pdf</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Wood, T. (2020, January 6). Moving Industry Statistics. MoveBuddha. https://www.movebuddha.com/blog/moving-industry-statistics/</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Nat and Friends. (2017, April 18). Google Earth’s Incredible 3D Imagery, Explained. YouTube. https://www.youtube.com/watch?v=suo_aUTUpps&amp;feature=youtu.be</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Collins, T. (2018, April 20). A Look Into Photogrammetry and Video Games - Tiger Collins. Medium. https://medium.com/@homicidalnacho/a-look-into-photogrammetry-and-video-games-71d602f51c31</a:t>
            </a:r>
            <a:br/>
            <a:r>
              <a:rPr lang="en-US" sz="1200" b="0" strike="noStrike" spc="-1">
                <a:solidFill>
                  <a:srgbClr val="5F5F5F"/>
                </a:solidFill>
                <a:latin typeface="Gulim"/>
                <a:ea typeface="DejaVu Sans"/>
              </a:rPr>
              <a:t> </a:t>
            </a:r>
            <a:endParaRPr lang="en-US" sz="1200" b="0" strike="noStrike" spc="-1">
              <a:latin typeface="Arial"/>
            </a:endParaRPr>
          </a:p>
          <a:p>
            <a:pPr>
              <a:lnSpc>
                <a:spcPct val="150000"/>
              </a:lnSpc>
            </a:pPr>
            <a:endParaRPr lang="en-US" sz="1200" b="0" strike="noStrike" spc="-1">
              <a:latin typeface="Arial"/>
            </a:endParaRPr>
          </a:p>
          <a:p>
            <a:pPr>
              <a:lnSpc>
                <a:spcPct val="150000"/>
              </a:lnSpc>
            </a:pPr>
            <a:endParaRPr lang="en-US" sz="1200" b="0" strike="noStrike" spc="-1">
              <a:latin typeface="Arial"/>
            </a:endParaRPr>
          </a:p>
        </p:txBody>
      </p:sp>
      <p:sp>
        <p:nvSpPr>
          <p:cNvPr id="814"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78CDAF32-9D53-4D04-85FC-696CCC08B7C7}" type="datetime1">
              <a:rPr lang="en-US" sz="1200" b="1" strike="noStrike" spc="-1">
                <a:solidFill>
                  <a:srgbClr val="FFFFFF"/>
                </a:solidFill>
                <a:latin typeface="Gulim"/>
                <a:ea typeface="DejaVu Sans"/>
              </a:rPr>
              <a:t>11/1/2020</a:t>
            </a:fld>
            <a:endParaRPr lang="en-US" sz="1200" b="0" strike="noStrike" spc="-1">
              <a:latin typeface="Arial"/>
            </a:endParaRPr>
          </a:p>
        </p:txBody>
      </p:sp>
      <p:sp>
        <p:nvSpPr>
          <p:cNvPr id="815"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 name="CustomShape 1"/>
          <p:cNvSpPr/>
          <p:nvPr/>
        </p:nvSpPr>
        <p:spPr>
          <a:xfrm>
            <a:off x="12600" y="0"/>
            <a:ext cx="1219140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17" name="CustomShape 2"/>
          <p:cNvSpPr/>
          <p:nvPr/>
        </p:nvSpPr>
        <p:spPr>
          <a:xfrm>
            <a:off x="838080" y="137160"/>
            <a:ext cx="10514880" cy="76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US" sz="4400" b="0" strike="noStrike" spc="-1">
                <a:solidFill>
                  <a:srgbClr val="5F5F5F"/>
                </a:solidFill>
                <a:latin typeface="Gulim"/>
                <a:ea typeface="DejaVu Sans"/>
              </a:rPr>
              <a:t>Glossary:</a:t>
            </a:r>
            <a:endParaRPr lang="en-US" sz="4400" b="0" strike="noStrike" spc="-1">
              <a:latin typeface="Arial"/>
            </a:endParaRPr>
          </a:p>
        </p:txBody>
      </p:sp>
      <p:sp>
        <p:nvSpPr>
          <p:cNvPr id="818"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fld id="{8F10EEF9-4B7E-406E-9045-20F82808E948}" type="slidenum">
              <a:rPr lang="en-US" sz="1200" b="1" strike="noStrike" spc="-1">
                <a:solidFill>
                  <a:srgbClr val="FFFFFF"/>
                </a:solidFill>
                <a:latin typeface="Gulim"/>
                <a:ea typeface="DejaVu Sans"/>
              </a:rPr>
              <a:t>31</a:t>
            </a:fld>
            <a:endParaRPr lang="en-US" sz="1200" b="0" strike="noStrike" spc="-1">
              <a:latin typeface="Arial"/>
            </a:endParaRPr>
          </a:p>
        </p:txBody>
      </p:sp>
      <p:sp>
        <p:nvSpPr>
          <p:cNvPr id="819" name="CustomShape 4"/>
          <p:cNvSpPr/>
          <p:nvPr/>
        </p:nvSpPr>
        <p:spPr>
          <a:xfrm>
            <a:off x="838080" y="1132200"/>
            <a:ext cx="10146600" cy="499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US" sz="1400" b="0" strike="noStrike" spc="-1">
                <a:solidFill>
                  <a:srgbClr val="404040"/>
                </a:solidFill>
                <a:latin typeface="Gulim"/>
                <a:ea typeface="DejaVu Sans"/>
              </a:rPr>
              <a:t>*All definitions are sourced from Wikipedia</a:t>
            </a:r>
            <a:endParaRPr lang="en-US" sz="1400" b="0" strike="noStrike" spc="-1">
              <a:latin typeface="Arial"/>
            </a:endParaRPr>
          </a:p>
          <a:p>
            <a:pPr>
              <a:lnSpc>
                <a:spcPct val="90000"/>
              </a:lnSpc>
            </a:pPr>
            <a:endParaRPr lang="en-US" sz="1400" b="0" strike="noStrike" spc="-1">
              <a:latin typeface="Arial"/>
            </a:endParaRPr>
          </a:p>
          <a:p>
            <a:pPr>
              <a:lnSpc>
                <a:spcPct val="90000"/>
              </a:lnSpc>
            </a:pPr>
            <a:r>
              <a:rPr lang="en-US" sz="1400" b="1" strike="noStrike" spc="-1">
                <a:solidFill>
                  <a:srgbClr val="404040"/>
                </a:solidFill>
                <a:latin typeface="Gulim"/>
                <a:ea typeface="DejaVu Sans"/>
              </a:rPr>
              <a:t>Photogrammetry</a:t>
            </a:r>
            <a:endParaRPr lang="en-US" sz="1400" b="0" strike="noStrike" spc="-1">
              <a:latin typeface="Arial"/>
            </a:endParaRPr>
          </a:p>
          <a:p>
            <a:pPr>
              <a:lnSpc>
                <a:spcPct val="90000"/>
              </a:lnSpc>
            </a:pPr>
            <a:r>
              <a:rPr lang="en-US" sz="1400" b="1" strike="noStrike" spc="-1">
                <a:solidFill>
                  <a:srgbClr val="404040"/>
                </a:solidFill>
                <a:latin typeface="Gulim"/>
                <a:ea typeface="DejaVu Sans"/>
              </a:rPr>
              <a:t>	</a:t>
            </a:r>
            <a:r>
              <a:rPr lang="en-US" sz="1400" b="0" strike="noStrike" spc="-1">
                <a:solidFill>
                  <a:srgbClr val="404040"/>
                </a:solidFill>
                <a:latin typeface="Gulim"/>
                <a:ea typeface="DejaVu Sans"/>
              </a:rPr>
              <a:t>Photogrammetry is the science and technology of obtaining reliable information about physical objects and the environment through the process of recording, measuring and interpreting photographic images and patterns of electromagnetic radiant imagery and other phenomena.</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1" strike="noStrike" spc="-1">
                <a:solidFill>
                  <a:srgbClr val="404040"/>
                </a:solidFill>
                <a:latin typeface="Gulim"/>
                <a:ea typeface="DejaVu Sans"/>
              </a:rPr>
              <a:t>Algorithm	</a:t>
            </a:r>
            <a:endParaRPr lang="en-US" sz="1400" b="0" strike="noStrike" spc="-1">
              <a:latin typeface="Arial"/>
            </a:endParaRPr>
          </a:p>
          <a:p>
            <a:pPr>
              <a:lnSpc>
                <a:spcPct val="90000"/>
              </a:lnSpc>
            </a:pPr>
            <a:r>
              <a:rPr lang="en-US" sz="1400" b="0" strike="noStrike" spc="-1">
                <a:solidFill>
                  <a:srgbClr val="404040"/>
                </a:solidFill>
                <a:latin typeface="Gulim"/>
                <a:ea typeface="DejaVu Sans"/>
              </a:rPr>
              <a:t>A finite sequence of well-defined, computer-implementable instructions, typically to solve a class of problems or to perform a computation.</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1" strike="noStrike" spc="-1">
                <a:solidFill>
                  <a:srgbClr val="404040"/>
                </a:solidFill>
                <a:latin typeface="Gulim"/>
                <a:ea typeface="DejaVu Sans"/>
              </a:rPr>
              <a:t>Professional movers</a:t>
            </a:r>
            <a:endParaRPr lang="en-US" sz="1400" b="0" strike="noStrike" spc="-1">
              <a:latin typeface="Arial"/>
            </a:endParaRPr>
          </a:p>
          <a:p>
            <a:pPr>
              <a:lnSpc>
                <a:spcPct val="90000"/>
              </a:lnSpc>
            </a:pPr>
            <a:r>
              <a:rPr lang="en-US" sz="1400" b="1" strike="noStrike" spc="-1">
                <a:solidFill>
                  <a:srgbClr val="404040"/>
                </a:solidFill>
                <a:latin typeface="Gulim"/>
                <a:ea typeface="DejaVu Sans"/>
              </a:rPr>
              <a:t>	</a:t>
            </a:r>
            <a:r>
              <a:rPr lang="en-US" sz="1400" b="0" strike="noStrike" spc="-1">
                <a:solidFill>
                  <a:srgbClr val="404040"/>
                </a:solidFill>
                <a:latin typeface="Gulim"/>
                <a:ea typeface="DejaVu Sans"/>
              </a:rPr>
              <a:t>Professionals who move all your belongings for you from one place to another.</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1" strike="noStrike" spc="-1">
                <a:solidFill>
                  <a:srgbClr val="404040"/>
                </a:solidFill>
                <a:latin typeface="Gulim"/>
                <a:ea typeface="DejaVu Sans"/>
              </a:rPr>
              <a:t>Packing problems</a:t>
            </a:r>
            <a:endParaRPr lang="en-US" sz="1400" b="0" strike="noStrike" spc="-1">
              <a:latin typeface="Arial"/>
            </a:endParaRPr>
          </a:p>
          <a:p>
            <a:pPr>
              <a:lnSpc>
                <a:spcPct val="90000"/>
              </a:lnSpc>
            </a:pPr>
            <a:r>
              <a:rPr lang="en-US" sz="1400" b="1" strike="noStrike" spc="-1">
                <a:solidFill>
                  <a:srgbClr val="404040"/>
                </a:solidFill>
                <a:latin typeface="Gulim"/>
                <a:ea typeface="DejaVu Sans"/>
              </a:rPr>
              <a:t>	</a:t>
            </a:r>
            <a:r>
              <a:rPr lang="en-US" sz="1400" b="0" strike="noStrike" spc="-1">
                <a:solidFill>
                  <a:srgbClr val="404040"/>
                </a:solidFill>
                <a:latin typeface="Gulim"/>
                <a:ea typeface="DejaVu Sans"/>
              </a:rPr>
              <a:t>Are a class of optimization problems in mathematics that involve attempting to pack objects together into containers. The goal is to either pack a single container as densely as possible or pack all objects using as few containers as possible.</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150000"/>
              </a:lnSpc>
            </a:pPr>
            <a:endParaRPr lang="en-US" sz="1400" b="0" strike="noStrike" spc="-1">
              <a:latin typeface="Arial"/>
            </a:endParaRPr>
          </a:p>
        </p:txBody>
      </p:sp>
      <p:sp>
        <p:nvSpPr>
          <p:cNvPr id="820"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9E78AEE9-322A-4FA8-ADEB-B8AECF58B43D}" type="datetime1">
              <a:rPr lang="en-US" sz="1200" b="1" strike="noStrike" spc="-1">
                <a:solidFill>
                  <a:srgbClr val="FFFFFF"/>
                </a:solidFill>
                <a:latin typeface="Gulim"/>
                <a:ea typeface="DejaVu Sans"/>
              </a:rPr>
              <a:t>11/1/2020</a:t>
            </a:fld>
            <a:endParaRPr lang="en-US" sz="1200" b="0" strike="noStrike" spc="-1">
              <a:latin typeface="Arial"/>
            </a:endParaRPr>
          </a:p>
        </p:txBody>
      </p:sp>
      <p:sp>
        <p:nvSpPr>
          <p:cNvPr id="821"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CustomShape 1"/>
          <p:cNvSpPr/>
          <p:nvPr/>
        </p:nvSpPr>
        <p:spPr>
          <a:xfrm>
            <a:off x="838080" y="967680"/>
            <a:ext cx="4828680" cy="492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tabLst>
                <a:tab pos="0" algn="l"/>
              </a:tabLst>
            </a:pPr>
            <a:r>
              <a:rPr lang="en-US" sz="3200" b="0" strike="noStrike" spc="-1">
                <a:solidFill>
                  <a:srgbClr val="FFFFFF"/>
                </a:solidFill>
                <a:latin typeface="Gulim"/>
                <a:ea typeface="DejaVu Sans"/>
              </a:rPr>
              <a:t>“Do It Yourself” movers lack the expert knowledge required to handle the logistics of their move.</a:t>
            </a:r>
            <a:endParaRPr lang="en-US" sz="3200" b="0" strike="noStrike" spc="-1">
              <a:latin typeface="Arial"/>
            </a:endParaRPr>
          </a:p>
        </p:txBody>
      </p:sp>
      <p:sp>
        <p:nvSpPr>
          <p:cNvPr id="592"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tabLst>
                <a:tab pos="0" algn="l"/>
              </a:tabLst>
            </a:pPr>
            <a:fld id="{D76C598E-0FA2-4400-8B98-1136682B9E06}" type="datetime1">
              <a:rPr lang="en-US" sz="1200" b="1" strike="noStrike" spc="-1">
                <a:solidFill>
                  <a:srgbClr val="FFFFFF"/>
                </a:solidFill>
                <a:latin typeface="Gulim"/>
                <a:ea typeface="DejaVu Sans"/>
              </a:rPr>
              <a:t>11/1/2020</a:t>
            </a:fld>
            <a:endParaRPr lang="en-US" sz="1200" b="0" strike="noStrike" spc="-1">
              <a:latin typeface="Arial"/>
            </a:endParaRPr>
          </a:p>
        </p:txBody>
      </p:sp>
      <p:sp>
        <p:nvSpPr>
          <p:cNvPr id="593"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tabLst>
                <a:tab pos="0" algn="l"/>
              </a:tabLst>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594"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E923B918-6FB6-4146-8DFE-7CEE35143B9F}" type="slidenum">
              <a:rPr lang="en-US" sz="1200" b="1" strike="noStrike" spc="-1">
                <a:solidFill>
                  <a:srgbClr val="FFFFFF"/>
                </a:solidFill>
                <a:latin typeface="Gulim"/>
                <a:ea typeface="DejaVu Sans"/>
              </a:rPr>
              <a:t>4</a:t>
            </a:fld>
            <a:endParaRPr lang="en-US" sz="1200" b="0" strike="noStrike" spc="-1">
              <a:latin typeface="Arial"/>
            </a:endParaRPr>
          </a:p>
        </p:txBody>
      </p:sp>
      <p:sp>
        <p:nvSpPr>
          <p:cNvPr id="595" name="CustomShape 5"/>
          <p:cNvSpPr/>
          <p:nvPr/>
        </p:nvSpPr>
        <p:spPr>
          <a:xfrm>
            <a:off x="838080" y="1825560"/>
            <a:ext cx="5041080" cy="4350600"/>
          </a:xfrm>
          <a:prstGeom prst="rect">
            <a:avLst/>
          </a:prstGeom>
          <a:noFill/>
          <a:ln>
            <a:noFill/>
          </a:ln>
        </p:spPr>
        <p:style>
          <a:lnRef idx="0">
            <a:scrgbClr r="0" g="0" b="0"/>
          </a:lnRef>
          <a:fillRef idx="0">
            <a:scrgbClr r="0" g="0" b="0"/>
          </a:fillRef>
          <a:effectRef idx="0">
            <a:scrgbClr r="0" g="0" b="0"/>
          </a:effectRef>
          <a:fontRef idx="minor"/>
        </p:style>
      </p:sp>
      <p:pic>
        <p:nvPicPr>
          <p:cNvPr id="596" name="Picture 4" descr="people laying under cardboard boxes in a room holding up a help sign"/>
          <p:cNvPicPr/>
          <p:nvPr/>
        </p:nvPicPr>
        <p:blipFill>
          <a:blip r:embed="rId3"/>
          <a:stretch/>
        </p:blipFill>
        <p:spPr>
          <a:xfrm>
            <a:off x="5880240" y="1485720"/>
            <a:ext cx="5828760" cy="3885480"/>
          </a:xfrm>
          <a:prstGeom prst="rect">
            <a:avLst/>
          </a:prstGeom>
          <a:ln>
            <a:noFill/>
          </a:ln>
        </p:spPr>
      </p:pic>
      <p:sp>
        <p:nvSpPr>
          <p:cNvPr id="597" name="CustomShape 6"/>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tabLst>
                <a:tab pos="0" algn="l"/>
              </a:tabLst>
            </a:pPr>
            <a:r>
              <a:rPr lang="en-US" sz="900" b="0" u="sng" strike="noStrike" spc="-1">
                <a:solidFill>
                  <a:srgbClr val="FFFFFF"/>
                </a:solidFill>
                <a:uFillTx/>
                <a:latin typeface="Gulim"/>
                <a:ea typeface="DejaVu Sans"/>
                <a:hlinkClick r:id="rId4"/>
              </a:rPr>
              <a:t>This Photo</a:t>
            </a:r>
            <a:r>
              <a:rPr lang="en-US" sz="900" b="0" strike="noStrike" spc="-1">
                <a:solidFill>
                  <a:srgbClr val="FFFFFF"/>
                </a:solidFill>
                <a:latin typeface="Gulim"/>
                <a:ea typeface="DejaVu Sans"/>
              </a:rPr>
              <a:t> by theritemove.com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 name="CustomShape 1"/>
          <p:cNvSpPr/>
          <p:nvPr/>
        </p:nvSpPr>
        <p:spPr>
          <a:xfrm>
            <a:off x="462240" y="1091880"/>
            <a:ext cx="11243880" cy="492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457200" indent="-456840">
              <a:lnSpc>
                <a:spcPct val="90000"/>
              </a:lnSpc>
              <a:buClr>
                <a:srgbClr val="FFFFFF"/>
              </a:buClr>
              <a:buFont typeface="Arial"/>
              <a:buChar char="•"/>
            </a:pPr>
            <a:r>
              <a:rPr lang="en-US" sz="3200" b="0" strike="noStrike" spc="-1">
                <a:solidFill>
                  <a:srgbClr val="FFFFFF"/>
                </a:solidFill>
                <a:latin typeface="Gulim"/>
                <a:ea typeface="DejaVu Sans"/>
              </a:rPr>
              <a:t>Professional movers reduces the time but increases cost </a:t>
            </a:r>
            <a:endParaRPr lang="en-US" sz="3200" b="0" strike="noStrike" spc="-1">
              <a:latin typeface="Arial"/>
            </a:endParaRPr>
          </a:p>
          <a:p>
            <a:pPr>
              <a:lnSpc>
                <a:spcPct val="90000"/>
              </a:lnSpc>
            </a:pPr>
            <a:endParaRPr lang="en-US" sz="3200" b="0" strike="noStrike" spc="-1">
              <a:latin typeface="Arial"/>
            </a:endParaRPr>
          </a:p>
          <a:p>
            <a:pPr marL="457200" indent="-456840">
              <a:lnSpc>
                <a:spcPct val="90000"/>
              </a:lnSpc>
              <a:buClr>
                <a:srgbClr val="FFFFFF"/>
              </a:buClr>
              <a:buFont typeface="Arial"/>
              <a:buChar char="•"/>
            </a:pPr>
            <a:r>
              <a:rPr lang="en-US" sz="3200" b="0" strike="noStrike" spc="-1">
                <a:solidFill>
                  <a:srgbClr val="FFFFFF"/>
                </a:solidFill>
                <a:latin typeface="Gulim"/>
                <a:ea typeface="DejaVu Sans"/>
              </a:rPr>
              <a:t>DIY reduces the cost but decreases efficiency</a:t>
            </a:r>
            <a:endParaRPr lang="en-US" sz="3200" b="0" strike="noStrike" spc="-1">
              <a:latin typeface="Arial"/>
            </a:endParaRPr>
          </a:p>
          <a:p>
            <a:pPr>
              <a:lnSpc>
                <a:spcPct val="90000"/>
              </a:lnSpc>
            </a:pPr>
            <a:endParaRPr lang="en-US" sz="3200" b="0" strike="noStrike" spc="-1">
              <a:latin typeface="Arial"/>
            </a:endParaRPr>
          </a:p>
          <a:p>
            <a:pPr>
              <a:lnSpc>
                <a:spcPct val="90000"/>
              </a:lnSpc>
            </a:pPr>
            <a:r>
              <a:rPr lang="en-US" sz="4000" b="1" strike="noStrike" spc="-1">
                <a:solidFill>
                  <a:srgbClr val="FFFFFF"/>
                </a:solidFill>
                <a:latin typeface="Gulim"/>
                <a:ea typeface="DejaVu Sans"/>
              </a:rPr>
              <a:t>This is where Load.in Comes in</a:t>
            </a:r>
            <a:endParaRPr lang="en-US" sz="4000" b="0" strike="noStrike" spc="-1">
              <a:latin typeface="Arial"/>
            </a:endParaRPr>
          </a:p>
        </p:txBody>
      </p:sp>
      <p:sp>
        <p:nvSpPr>
          <p:cNvPr id="599"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3274FB51-E083-4893-BFAB-5928C04686A0}" type="datetime1">
              <a:rPr lang="en-US" sz="1200" b="1" strike="noStrike" spc="-1">
                <a:solidFill>
                  <a:srgbClr val="FFFFFF"/>
                </a:solidFill>
                <a:latin typeface="Gulim"/>
                <a:ea typeface="DejaVu Sans"/>
              </a:rPr>
              <a:t>11/1/2020</a:t>
            </a:fld>
            <a:endParaRPr lang="en-US" sz="1200" b="0" strike="noStrike" spc="-1">
              <a:latin typeface="Arial"/>
            </a:endParaRPr>
          </a:p>
        </p:txBody>
      </p:sp>
      <p:sp>
        <p:nvSpPr>
          <p:cNvPr id="600"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01"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AB7C6A91-7CD5-4E39-BBF5-C3B44352CFE8}" type="slidenum">
              <a:rPr lang="en-US" sz="1200" b="1" strike="noStrike" spc="-1">
                <a:solidFill>
                  <a:srgbClr val="FFFFFF"/>
                </a:solidFill>
                <a:latin typeface="Gulim"/>
                <a:ea typeface="DejaVu Sans"/>
              </a:rPr>
              <a:t>5</a:t>
            </a:fld>
            <a:endParaRPr lang="en-US" sz="1200" b="0" strike="noStrike" spc="-1">
              <a:latin typeface="Arial"/>
            </a:endParaRPr>
          </a:p>
        </p:txBody>
      </p:sp>
      <p:sp>
        <p:nvSpPr>
          <p:cNvPr id="602" name="CustomShape 5"/>
          <p:cNvSpPr/>
          <p:nvPr/>
        </p:nvSpPr>
        <p:spPr>
          <a:xfrm>
            <a:off x="838080" y="583920"/>
            <a:ext cx="10211040" cy="100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0" b="0" strike="noStrike" spc="-1">
                <a:solidFill>
                  <a:srgbClr val="FFFFFF"/>
                </a:solidFill>
                <a:latin typeface="Gulim"/>
                <a:ea typeface="DejaVu Sans"/>
              </a:rPr>
              <a:t>Do it Yourself Moving</a:t>
            </a:r>
            <a:endParaRPr lang="en-US" sz="600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CustomShape 1"/>
          <p:cNvSpPr/>
          <p:nvPr/>
        </p:nvSpPr>
        <p:spPr>
          <a:xfrm>
            <a:off x="838080" y="365040"/>
            <a:ext cx="10514880" cy="538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4500" lnSpcReduction="20000"/>
          </a:bodyPr>
          <a:lstStyle/>
          <a:p>
            <a:pPr algn="ctr">
              <a:lnSpc>
                <a:spcPct val="90000"/>
              </a:lnSpc>
            </a:pPr>
            <a:r>
              <a:rPr lang="en-US" sz="4400" b="0" strike="noStrike" spc="-1">
                <a:solidFill>
                  <a:srgbClr val="6DD1A1"/>
                </a:solidFill>
                <a:latin typeface="Gulim"/>
                <a:ea typeface="DejaVu Sans"/>
              </a:rPr>
              <a:t>Professional Movers Are Costly</a:t>
            </a:r>
            <a:endParaRPr lang="en-US" sz="4400" b="0" strike="noStrike" spc="-1">
              <a:latin typeface="Arial"/>
            </a:endParaRPr>
          </a:p>
        </p:txBody>
      </p:sp>
      <p:sp>
        <p:nvSpPr>
          <p:cNvPr id="604"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9955333-A8B6-4C18-BE12-C670FB98F2D8}" type="datetime1">
              <a:rPr lang="en-US" sz="1200" b="1" strike="noStrike" spc="-1">
                <a:solidFill>
                  <a:srgbClr val="FFFFFF"/>
                </a:solidFill>
                <a:latin typeface="Gulim"/>
                <a:ea typeface="DejaVu Sans"/>
              </a:rPr>
              <a:t>11/1/2020</a:t>
            </a:fld>
            <a:endParaRPr lang="en-US" sz="1200" b="0" strike="noStrike" spc="-1">
              <a:latin typeface="Arial"/>
            </a:endParaRPr>
          </a:p>
        </p:txBody>
      </p:sp>
      <p:sp>
        <p:nvSpPr>
          <p:cNvPr id="605"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06"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3464C077-36C8-4A03-8948-F596F40E6536}" type="slidenum">
              <a:rPr lang="en-US" sz="1200" b="1" strike="noStrike" spc="-1">
                <a:solidFill>
                  <a:srgbClr val="FFFFFF"/>
                </a:solidFill>
                <a:latin typeface="Gulim"/>
                <a:ea typeface="DejaVu Sans"/>
              </a:rPr>
              <a:t>6</a:t>
            </a:fld>
            <a:endParaRPr lang="en-US" sz="1200" b="0" strike="noStrike" spc="-1">
              <a:latin typeface="Arial"/>
            </a:endParaRPr>
          </a:p>
        </p:txBody>
      </p:sp>
      <p:graphicFrame>
        <p:nvGraphicFramePr>
          <p:cNvPr id="607" name="Chart 6"/>
          <p:cNvGraphicFramePr/>
          <p:nvPr/>
        </p:nvGraphicFramePr>
        <p:xfrm>
          <a:off x="324000" y="1044360"/>
          <a:ext cx="5771520" cy="27424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08" name="Chart 8"/>
          <p:cNvGraphicFramePr/>
          <p:nvPr/>
        </p:nvGraphicFramePr>
        <p:xfrm>
          <a:off x="324000" y="3638520"/>
          <a:ext cx="5771520" cy="274248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09" name="Chart 9"/>
          <p:cNvGraphicFramePr/>
          <p:nvPr/>
        </p:nvGraphicFramePr>
        <p:xfrm>
          <a:off x="6377760" y="1299600"/>
          <a:ext cx="5186520" cy="4975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3FA62B36-A6E1-42BE-9D69-859B1CB40C3F}" type="slidenum">
              <a:rPr lang="en-US" sz="1200" b="1" strike="noStrike" spc="-1">
                <a:solidFill>
                  <a:srgbClr val="FFFFFF"/>
                </a:solidFill>
                <a:latin typeface="Gulim"/>
                <a:ea typeface="DejaVu Sans"/>
              </a:rPr>
              <a:t>7</a:t>
            </a:fld>
            <a:endParaRPr lang="en-US" sz="1200" b="0" strike="noStrike" spc="-1">
              <a:latin typeface="Arial"/>
            </a:endParaRPr>
          </a:p>
        </p:txBody>
      </p:sp>
      <p:pic>
        <p:nvPicPr>
          <p:cNvPr id="611" name="Picture 5"/>
          <p:cNvPicPr/>
          <p:nvPr/>
        </p:nvPicPr>
        <p:blipFill>
          <a:blip r:embed="rId3"/>
          <a:stretch/>
        </p:blipFill>
        <p:spPr>
          <a:xfrm>
            <a:off x="2895480" y="85680"/>
            <a:ext cx="6400080" cy="6400080"/>
          </a:xfrm>
          <a:prstGeom prst="rect">
            <a:avLst/>
          </a:prstGeom>
          <a:ln>
            <a:noFill/>
          </a:ln>
        </p:spPr>
      </p:pic>
      <p:sp>
        <p:nvSpPr>
          <p:cNvPr id="612"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73A4EE57-5530-46BB-86E4-3946BCFF9496}" type="datetime1">
              <a:rPr lang="en-US" sz="1200" b="1" strike="noStrike" spc="-1">
                <a:solidFill>
                  <a:srgbClr val="FFFFFF"/>
                </a:solidFill>
                <a:latin typeface="Gulim"/>
                <a:ea typeface="DejaVu Sans"/>
              </a:rPr>
              <a:t>11/1/2020</a:t>
            </a:fld>
            <a:endParaRPr lang="en-US" sz="1200" b="0" strike="noStrike" spc="-1">
              <a:latin typeface="Arial"/>
            </a:endParaRPr>
          </a:p>
        </p:txBody>
      </p:sp>
      <p:sp>
        <p:nvSpPr>
          <p:cNvPr id="613"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 name="CustomShape 1"/>
          <p:cNvSpPr/>
          <p:nvPr/>
        </p:nvSpPr>
        <p:spPr>
          <a:xfrm>
            <a:off x="762120" y="10116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3200" b="0" strike="noStrike" spc="-1">
                <a:solidFill>
                  <a:srgbClr val="6DD1A1"/>
                </a:solidFill>
                <a:latin typeface="Gulim"/>
                <a:ea typeface="DejaVu Sans"/>
              </a:rPr>
              <a:t>Loading can be a major issue</a:t>
            </a:r>
            <a:endParaRPr lang="en-US" sz="3200" b="0" strike="noStrike" spc="-1">
              <a:latin typeface="Arial"/>
            </a:endParaRPr>
          </a:p>
        </p:txBody>
      </p:sp>
      <p:sp>
        <p:nvSpPr>
          <p:cNvPr id="615" name="CustomShape 2"/>
          <p:cNvSpPr/>
          <p:nvPr/>
        </p:nvSpPr>
        <p:spPr>
          <a:xfrm>
            <a:off x="838080" y="18255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Poor loading can cause</a:t>
            </a:r>
            <a:endParaRPr lang="en-US" sz="28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Property damage</a:t>
            </a:r>
            <a:endParaRPr lang="en-US" sz="24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Car accidents</a:t>
            </a:r>
            <a:br/>
            <a:br/>
            <a:r>
              <a:rPr lang="en-US" sz="2400" b="0" strike="noStrike" spc="-1">
                <a:solidFill>
                  <a:srgbClr val="6DD1A1"/>
                </a:solidFill>
                <a:latin typeface="Gulim"/>
                <a:ea typeface="DejaVu Sans"/>
              </a:rPr>
              <a:t> </a:t>
            </a:r>
            <a:endParaRPr lang="en-US" sz="2400" b="0" strike="noStrike" spc="-1">
              <a:latin typeface="Arial"/>
            </a:endParaRPr>
          </a:p>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An estimated </a:t>
            </a:r>
            <a:r>
              <a:rPr lang="en-US" sz="2800" b="1" strike="noStrike" spc="-1">
                <a:solidFill>
                  <a:srgbClr val="6DD1A1"/>
                </a:solidFill>
                <a:latin typeface="Gulim"/>
                <a:ea typeface="DejaVu Sans"/>
              </a:rPr>
              <a:t>50,000</a:t>
            </a:r>
            <a:r>
              <a:rPr lang="en-US" sz="2800" b="0" strike="noStrike" spc="-1">
                <a:solidFill>
                  <a:srgbClr val="6DD1A1"/>
                </a:solidFill>
                <a:latin typeface="Gulim"/>
                <a:ea typeface="DejaVu Sans"/>
              </a:rPr>
              <a:t> accidents related to trailer towing occur each year.</a:t>
            </a:r>
            <a:endParaRPr lang="en-US" sz="2800" b="0" strike="noStrike" spc="-1">
              <a:latin typeface="Arial"/>
            </a:endParaRPr>
          </a:p>
        </p:txBody>
      </p:sp>
      <p:pic>
        <p:nvPicPr>
          <p:cNvPr id="616" name="Content Placeholder 10" descr="A truck is parked in front of a building&#10;&#10;Description automatically generated"/>
          <p:cNvPicPr/>
          <p:nvPr/>
        </p:nvPicPr>
        <p:blipFill>
          <a:blip r:embed="rId3"/>
          <a:stretch/>
        </p:blipFill>
        <p:spPr>
          <a:xfrm>
            <a:off x="6172200" y="1473120"/>
            <a:ext cx="5722920" cy="4291920"/>
          </a:xfrm>
          <a:prstGeom prst="rect">
            <a:avLst/>
          </a:prstGeom>
          <a:ln>
            <a:noFill/>
          </a:ln>
        </p:spPr>
      </p:pic>
      <p:sp>
        <p:nvSpPr>
          <p:cNvPr id="617"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99A6974B-DD76-4A10-AF52-A715C1F8837E}" type="datetime1">
              <a:rPr lang="en-US" sz="1200" b="1" strike="noStrike" spc="-1">
                <a:solidFill>
                  <a:srgbClr val="FFFFFF"/>
                </a:solidFill>
                <a:latin typeface="Gulim"/>
                <a:ea typeface="DejaVu Sans"/>
              </a:rPr>
              <a:t>11/1/2020</a:t>
            </a:fld>
            <a:endParaRPr lang="en-US" sz="1200" b="0" strike="noStrike" spc="-1">
              <a:latin typeface="Arial"/>
            </a:endParaRPr>
          </a:p>
        </p:txBody>
      </p:sp>
      <p:sp>
        <p:nvSpPr>
          <p:cNvPr id="618" name="CustomShape 4"/>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19"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67105128-9295-4BF8-9274-497A1357731A}" type="slidenum">
              <a:rPr lang="en-US" sz="1200" b="1" strike="noStrike" spc="-1">
                <a:solidFill>
                  <a:srgbClr val="FFFFFF"/>
                </a:solidFill>
                <a:latin typeface="Gulim"/>
                <a:ea typeface="DejaVu Sans"/>
              </a:rPr>
              <a:t>8</a:t>
            </a:fld>
            <a:endParaRPr lang="en-US" sz="1200" b="0" strike="noStrike" spc="-1">
              <a:latin typeface="Arial"/>
            </a:endParaRPr>
          </a:p>
        </p:txBody>
      </p:sp>
      <p:sp>
        <p:nvSpPr>
          <p:cNvPr id="620" name="CustomShape 6"/>
          <p:cNvSpPr/>
          <p:nvPr/>
        </p:nvSpPr>
        <p:spPr>
          <a:xfrm>
            <a:off x="838080" y="5124960"/>
            <a:ext cx="10514880" cy="1324800"/>
          </a:xfrm>
          <a:prstGeom prst="rect">
            <a:avLst/>
          </a:prstGeom>
          <a:noFill/>
          <a:ln>
            <a:noFill/>
          </a:ln>
        </p:spPr>
        <p:style>
          <a:lnRef idx="0">
            <a:scrgbClr r="0" g="0" b="0"/>
          </a:lnRef>
          <a:fillRef idx="0">
            <a:scrgbClr r="0" g="0" b="0"/>
          </a:fillRef>
          <a:effectRef idx="0">
            <a:scrgbClr r="0" g="0" b="0"/>
          </a:effectRef>
          <a:fontRef idx="minor"/>
        </p:style>
      </p:sp>
      <p:sp>
        <p:nvSpPr>
          <p:cNvPr id="621" name="CustomShape 7"/>
          <p:cNvSpPr/>
          <p:nvPr/>
        </p:nvSpPr>
        <p:spPr>
          <a:xfrm>
            <a:off x="10552320" y="5942520"/>
            <a:ext cx="16088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4"/>
              </a:rPr>
              <a:t>Hayesbc.com</a:t>
            </a:r>
            <a:endParaRPr lang="en-US" sz="1800" b="0" strike="noStrike" spc="-1">
              <a:latin typeface="Arial"/>
            </a:endParaRPr>
          </a:p>
        </p:txBody>
      </p:sp>
      <p:sp>
        <p:nvSpPr>
          <p:cNvPr id="622" name="CustomShape 8"/>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5"/>
              </a:rPr>
              <a:t>This Photo</a:t>
            </a:r>
            <a:r>
              <a:rPr lang="en-US" sz="900" b="0" strike="noStrike" spc="-1">
                <a:solidFill>
                  <a:srgbClr val="000000"/>
                </a:solidFill>
                <a:latin typeface="Gulim"/>
                <a:ea typeface="DejaVu Sans"/>
              </a:rPr>
              <a:t> by seattletimes.com is licensed under </a:t>
            </a:r>
            <a:r>
              <a:rPr lang="en-US" sz="900" b="0" u="sng" strike="noStrike" spc="-1">
                <a:solidFill>
                  <a:srgbClr val="FFFFFF"/>
                </a:solidFill>
                <a:uFillTx/>
                <a:latin typeface="Gulim"/>
                <a:ea typeface="DejaVu Sans"/>
                <a:hlinkClick r:id="rId6"/>
              </a:rPr>
              <a:t>CC BY</a:t>
            </a:r>
            <a:endParaRPr lang="en-US" sz="900" b="1"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CustomShape 1"/>
          <p:cNvSpPr/>
          <p:nvPr/>
        </p:nvSpPr>
        <p:spPr>
          <a:xfrm>
            <a:off x="838080" y="12528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3200" b="0" strike="noStrike" spc="-1">
                <a:solidFill>
                  <a:srgbClr val="6DD1A1"/>
                </a:solidFill>
                <a:latin typeface="Gulim"/>
                <a:ea typeface="DejaVu Sans"/>
              </a:rPr>
              <a:t>Major Truck Loading Considerations </a:t>
            </a:r>
            <a:endParaRPr lang="en-US" sz="3200" b="0" strike="noStrike" spc="-1">
              <a:latin typeface="Arial"/>
            </a:endParaRPr>
          </a:p>
        </p:txBody>
      </p:sp>
      <p:sp>
        <p:nvSpPr>
          <p:cNvPr id="624" name="CustomShape 2"/>
          <p:cNvSpPr/>
          <p:nvPr/>
        </p:nvSpPr>
        <p:spPr>
          <a:xfrm>
            <a:off x="434520" y="1622880"/>
            <a:ext cx="5157000" cy="82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90000"/>
              </a:lnSpc>
              <a:spcBef>
                <a:spcPts val="1001"/>
              </a:spcBef>
              <a:tabLst>
                <a:tab pos="0" algn="l"/>
              </a:tabLst>
            </a:pPr>
            <a:r>
              <a:rPr lang="en-US" sz="2400" b="1" strike="noStrike" spc="-1">
                <a:solidFill>
                  <a:srgbClr val="6DD1A1"/>
                </a:solidFill>
                <a:latin typeface="Gulim"/>
                <a:ea typeface="DejaVu Sans"/>
              </a:rPr>
              <a:t>Weight distribution</a:t>
            </a:r>
            <a:endParaRPr lang="en-US" sz="2400" b="0" strike="noStrike" spc="-1">
              <a:latin typeface="Arial"/>
            </a:endParaRPr>
          </a:p>
          <a:p>
            <a:pPr>
              <a:lnSpc>
                <a:spcPct val="90000"/>
              </a:lnSpc>
              <a:spcBef>
                <a:spcPts val="1001"/>
              </a:spcBef>
              <a:tabLst>
                <a:tab pos="0" algn="l"/>
              </a:tabLst>
            </a:pPr>
            <a:endParaRPr lang="en-US" sz="2400" b="0" strike="noStrike" spc="-1">
              <a:latin typeface="Arial"/>
            </a:endParaRPr>
          </a:p>
        </p:txBody>
      </p:sp>
      <p:pic>
        <p:nvPicPr>
          <p:cNvPr id="625" name="Content Placeholder 21" descr="Diagram&#10;&#10;Description automatically generated"/>
          <p:cNvPicPr/>
          <p:nvPr/>
        </p:nvPicPr>
        <p:blipFill>
          <a:blip r:embed="rId3"/>
          <a:stretch/>
        </p:blipFill>
        <p:spPr>
          <a:xfrm>
            <a:off x="434520" y="2505240"/>
            <a:ext cx="5861160" cy="2674080"/>
          </a:xfrm>
          <a:prstGeom prst="rect">
            <a:avLst/>
          </a:prstGeom>
          <a:ln>
            <a:noFill/>
          </a:ln>
        </p:spPr>
      </p:pic>
      <p:sp>
        <p:nvSpPr>
          <p:cNvPr id="626" name="CustomShape 3"/>
          <p:cNvSpPr/>
          <p:nvPr/>
        </p:nvSpPr>
        <p:spPr>
          <a:xfrm>
            <a:off x="6574320" y="1557720"/>
            <a:ext cx="5182560" cy="82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90000"/>
              </a:lnSpc>
              <a:spcBef>
                <a:spcPts val="1001"/>
              </a:spcBef>
              <a:tabLst>
                <a:tab pos="0" algn="l"/>
              </a:tabLst>
            </a:pPr>
            <a:r>
              <a:rPr lang="en-US" sz="2400" b="1" strike="noStrike" spc="-1">
                <a:solidFill>
                  <a:srgbClr val="6DD1A1"/>
                </a:solidFill>
                <a:latin typeface="Gulim"/>
                <a:ea typeface="DejaVu Sans"/>
              </a:rPr>
              <a:t>Protecting fragile items</a:t>
            </a:r>
            <a:endParaRPr lang="en-US" sz="2400" b="0" strike="noStrike" spc="-1">
              <a:latin typeface="Arial"/>
            </a:endParaRPr>
          </a:p>
          <a:p>
            <a:pPr>
              <a:lnSpc>
                <a:spcPct val="90000"/>
              </a:lnSpc>
              <a:spcBef>
                <a:spcPts val="1001"/>
              </a:spcBef>
              <a:tabLst>
                <a:tab pos="0" algn="l"/>
              </a:tabLst>
            </a:pPr>
            <a:endParaRPr lang="en-US" sz="2400" b="0" strike="noStrike" spc="-1">
              <a:latin typeface="Arial"/>
            </a:endParaRPr>
          </a:p>
        </p:txBody>
      </p:sp>
      <p:sp>
        <p:nvSpPr>
          <p:cNvPr id="627"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5613F3EA-4E7E-4B5E-8184-ED02DD474C6E}" type="datetime1">
              <a:rPr lang="en-US" sz="1200" b="1" strike="noStrike" spc="-1">
                <a:solidFill>
                  <a:srgbClr val="FFFFFF"/>
                </a:solidFill>
                <a:latin typeface="Gulim"/>
                <a:ea typeface="DejaVu Sans"/>
              </a:rPr>
              <a:t>11/1/2020</a:t>
            </a:fld>
            <a:endParaRPr lang="en-US" sz="1200" b="0" strike="noStrike" spc="-1">
              <a:latin typeface="Arial"/>
            </a:endParaRPr>
          </a:p>
        </p:txBody>
      </p:sp>
      <p:sp>
        <p:nvSpPr>
          <p:cNvPr id="628" name="CustomShape 5"/>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29" name="CustomShape 6"/>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6BD4C32B-AF19-44FF-88F8-A9AFCFEBCE19}" type="slidenum">
              <a:rPr lang="en-US" sz="1200" b="1" strike="noStrike" spc="-1">
                <a:solidFill>
                  <a:srgbClr val="FFFFFF"/>
                </a:solidFill>
                <a:latin typeface="Gulim"/>
                <a:ea typeface="DejaVu Sans"/>
              </a:rPr>
              <a:t>9</a:t>
            </a:fld>
            <a:endParaRPr lang="en-US" sz="1200" b="0" strike="noStrike" spc="-1">
              <a:latin typeface="Arial"/>
            </a:endParaRPr>
          </a:p>
        </p:txBody>
      </p:sp>
      <p:sp>
        <p:nvSpPr>
          <p:cNvPr id="630" name="CustomShape 7"/>
          <p:cNvSpPr/>
          <p:nvPr/>
        </p:nvSpPr>
        <p:spPr>
          <a:xfrm>
            <a:off x="9433440" y="5942520"/>
            <a:ext cx="273816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4"/>
              </a:rPr>
              <a:t>PenskeTruckRental.com</a:t>
            </a:r>
            <a:endParaRPr lang="en-US" sz="1800" b="0" strike="noStrike" spc="-1">
              <a:latin typeface="Arial"/>
            </a:endParaRPr>
          </a:p>
        </p:txBody>
      </p:sp>
      <p:pic>
        <p:nvPicPr>
          <p:cNvPr id="631" name="Content Placeholder 24" descr="A picture containing building, outdoor, wooden, brick&#10;&#10;Description automatically generated"/>
          <p:cNvPicPr/>
          <p:nvPr/>
        </p:nvPicPr>
        <p:blipFill>
          <a:blip r:embed="rId5"/>
          <a:stretch/>
        </p:blipFill>
        <p:spPr>
          <a:xfrm>
            <a:off x="6574320" y="2565000"/>
            <a:ext cx="5182560" cy="2461320"/>
          </a:xfrm>
          <a:prstGeom prst="rect">
            <a:avLst/>
          </a:prstGeom>
          <a:ln>
            <a:noFill/>
          </a:ln>
        </p:spPr>
      </p:pic>
      <p:sp>
        <p:nvSpPr>
          <p:cNvPr id="632" name="CustomShape 8"/>
          <p:cNvSpPr/>
          <p:nvPr/>
        </p:nvSpPr>
        <p:spPr>
          <a:xfrm>
            <a:off x="839880" y="5524200"/>
            <a:ext cx="5157000" cy="256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6"/>
              </a:rPr>
              <a:t>This Photo</a:t>
            </a:r>
            <a:r>
              <a:rPr lang="en-US" sz="900" b="0" strike="noStrike" spc="-1">
                <a:solidFill>
                  <a:srgbClr val="000000"/>
                </a:solidFill>
                <a:latin typeface="Gulim"/>
                <a:ea typeface="DejaVu Sans"/>
              </a:rPr>
              <a:t> by courses.lumenlearning.com is licensed under </a:t>
            </a:r>
            <a:r>
              <a:rPr lang="en-US" sz="900" b="0" u="sng" strike="noStrike" spc="-1">
                <a:solidFill>
                  <a:srgbClr val="FFFFFF"/>
                </a:solidFill>
                <a:uFillTx/>
                <a:latin typeface="Gulim"/>
                <a:ea typeface="DejaVu Sans"/>
                <a:hlinkClick r:id="rId7"/>
              </a:rPr>
              <a:t>CC BY</a:t>
            </a:r>
            <a:endParaRPr lang="en-US" sz="900" b="0" strike="noStrike" spc="-1">
              <a:latin typeface="Arial"/>
            </a:endParaRPr>
          </a:p>
        </p:txBody>
      </p:sp>
      <p:sp>
        <p:nvSpPr>
          <p:cNvPr id="633" name="TextShape 9"/>
          <p:cNvSpPr txBox="1"/>
          <p:nvPr/>
        </p:nvSpPr>
        <p:spPr>
          <a:xfrm>
            <a:off x="6858000" y="5486400"/>
            <a:ext cx="475488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packlane.com is licensed under </a:t>
            </a:r>
            <a:r>
              <a:rPr lang="en-US" sz="900" b="0" u="sng" strike="noStrike" spc="-1">
                <a:solidFill>
                  <a:srgbClr val="FFFFFF"/>
                </a:solidFill>
                <a:uFillTx/>
                <a:latin typeface="Gulim"/>
                <a:ea typeface="DejaVu Sans"/>
                <a:hlinkClick r:id="rId7"/>
              </a:rPr>
              <a:t>CC BY</a:t>
            </a:r>
            <a:endParaRPr lang="en-US" sz="9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2673</TotalTime>
  <Words>1918</Words>
  <Application>Microsoft Office PowerPoint</Application>
  <PresentationFormat>Widescreen</PresentationFormat>
  <Paragraphs>363</Paragraphs>
  <Slides>31</Slides>
  <Notes>31</Notes>
  <HiddenSlides>0</HiddenSlides>
  <MMClips>0</MMClips>
  <ScaleCrop>false</ScaleCrop>
  <HeadingPairs>
    <vt:vector size="6" baseType="variant">
      <vt:variant>
        <vt:lpstr>Fonts Used</vt:lpstr>
      </vt:variant>
      <vt:variant>
        <vt:i4>6</vt:i4>
      </vt:variant>
      <vt:variant>
        <vt:lpstr>Theme</vt:lpstr>
      </vt:variant>
      <vt:variant>
        <vt:i4>12</vt:i4>
      </vt:variant>
      <vt:variant>
        <vt:lpstr>Slide Titles</vt:lpstr>
      </vt:variant>
      <vt:variant>
        <vt:i4>31</vt:i4>
      </vt:variant>
    </vt:vector>
  </HeadingPairs>
  <TitlesOfParts>
    <vt:vector size="49" baseType="lpstr">
      <vt:lpstr>Gulim</vt:lpstr>
      <vt:lpstr>Arial</vt:lpstr>
      <vt:lpstr>Calibri</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Pack.it</dc:title>
  <dc:subject/>
  <dc:creator>Jason Moran</dc:creator>
  <dc:description/>
  <cp:lastModifiedBy>Jason Moran</cp:lastModifiedBy>
  <cp:revision>205</cp:revision>
  <cp:lastPrinted>2020-10-15T02:45:41Z</cp:lastPrinted>
  <dcterms:created xsi:type="dcterms:W3CDTF">2020-09-10T01:29:18Z</dcterms:created>
  <dcterms:modified xsi:type="dcterms:W3CDTF">2020-11-01T23:44:38Z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31</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31</vt:i4>
  </property>
</Properties>
</file>